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51" r:id="rId2"/>
  </p:sldMasterIdLst>
  <p:notesMasterIdLst>
    <p:notesMasterId r:id="rId17"/>
  </p:notesMasterIdLst>
  <p:handoutMasterIdLst>
    <p:handoutMasterId r:id="rId18"/>
  </p:handoutMasterIdLst>
  <p:sldIdLst>
    <p:sldId id="288" r:id="rId3"/>
    <p:sldId id="289" r:id="rId4"/>
    <p:sldId id="302" r:id="rId5"/>
    <p:sldId id="295" r:id="rId6"/>
    <p:sldId id="296" r:id="rId7"/>
    <p:sldId id="303" r:id="rId8"/>
    <p:sldId id="292" r:id="rId9"/>
    <p:sldId id="280" r:id="rId10"/>
    <p:sldId id="281" r:id="rId11"/>
    <p:sldId id="306" r:id="rId12"/>
    <p:sldId id="304" r:id="rId13"/>
    <p:sldId id="305" r:id="rId14"/>
    <p:sldId id="287" r:id="rId15"/>
    <p:sldId id="29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3A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6" autoAdjust="0"/>
    <p:restoredTop sz="90898" autoAdjust="0"/>
  </p:normalViewPr>
  <p:slideViewPr>
    <p:cSldViewPr>
      <p:cViewPr>
        <p:scale>
          <a:sx n="50" d="100"/>
          <a:sy n="50" d="100"/>
        </p:scale>
        <p:origin x="-3384" y="-13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84DAF7-44FD-4527-8E65-9593656AE938}" type="doc">
      <dgm:prSet loTypeId="urn:microsoft.com/office/officeart/2005/8/layout/cycle4#1" loCatId="relationship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F972C05-F4AD-40C2-A2AC-346AD3744F4F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Endurance</a:t>
          </a:r>
          <a:endParaRPr lang="en-US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5B2B3F-E5DE-4C09-829E-72FA460E86A7}" type="parTrans" cxnId="{1132BA85-01E3-495C-A513-D192829FB224}">
      <dgm:prSet/>
      <dgm:spPr/>
      <dgm:t>
        <a:bodyPr/>
        <a:lstStyle/>
        <a:p>
          <a:endParaRPr lang="en-US"/>
        </a:p>
      </dgm:t>
    </dgm:pt>
    <dgm:pt modelId="{34E86C1E-05A6-4054-9A83-E1BF0C57AF7E}" type="sibTrans" cxnId="{1132BA85-01E3-495C-A513-D192829FB224}">
      <dgm:prSet/>
      <dgm:spPr/>
      <dgm:t>
        <a:bodyPr/>
        <a:lstStyle/>
        <a:p>
          <a:endParaRPr lang="en-US"/>
        </a:p>
      </dgm:t>
    </dgm:pt>
    <dgm:pt modelId="{02307B07-8A90-4019-90CF-9A3873A5A749}">
      <dgm:prSet phldrT="[Text]" custT="1"/>
      <dgm:spPr>
        <a:gradFill rotWithShape="0">
          <a:gsLst>
            <a:gs pos="0">
              <a:schemeClr val="accent5">
                <a:hueOff val="-3311292"/>
                <a:satOff val="13270"/>
                <a:lumOff val="2876"/>
                <a:shade val="51000"/>
                <a:satMod val="130000"/>
                <a:alpha val="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Strength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2A60C2-909A-41AD-A5B7-F75AA85E73F9}" type="parTrans" cxnId="{94480F49-1193-4483-AA84-2C7015215F8D}">
      <dgm:prSet/>
      <dgm:spPr/>
      <dgm:t>
        <a:bodyPr/>
        <a:lstStyle/>
        <a:p>
          <a:endParaRPr lang="en-US"/>
        </a:p>
      </dgm:t>
    </dgm:pt>
    <dgm:pt modelId="{F9814E74-C1CA-41DB-8C22-EB7C38CB86E1}" type="sibTrans" cxnId="{94480F49-1193-4483-AA84-2C7015215F8D}">
      <dgm:prSet/>
      <dgm:spPr/>
      <dgm:t>
        <a:bodyPr/>
        <a:lstStyle/>
        <a:p>
          <a:endParaRPr lang="en-US"/>
        </a:p>
      </dgm:t>
    </dgm:pt>
    <dgm:pt modelId="{1C245951-D1AD-4EB5-B1C5-3732F379E27A}">
      <dgm:prSet phldrT="[Text]" custT="1"/>
      <dgm:spPr/>
      <dgm:t>
        <a:bodyPr/>
        <a:lstStyle/>
        <a:p>
          <a:r>
            <a:rPr lang="en-US" sz="1400" b="1" dirty="0" smtClean="0"/>
            <a:t>   </a:t>
          </a:r>
          <a:r>
            <a:rPr lang="en-US" sz="1600" b="1" dirty="0" smtClean="0"/>
            <a:t>Muscular Endurance </a:t>
          </a:r>
          <a:r>
            <a:rPr lang="en-US" sz="1600" dirty="0" smtClean="0"/>
            <a:t>– </a:t>
          </a:r>
          <a:r>
            <a:rPr lang="en-US" sz="1600" i="1" dirty="0" smtClean="0"/>
            <a:t>Resisting fatigue in long races</a:t>
          </a:r>
          <a:endParaRPr lang="en-US" sz="1600" i="1" dirty="0"/>
        </a:p>
      </dgm:t>
    </dgm:pt>
    <dgm:pt modelId="{CA9B4832-642C-41B8-AC49-64BB0F6F7B4A}" type="parTrans" cxnId="{09C6C627-8559-4B22-83EF-1487747BD924}">
      <dgm:prSet/>
      <dgm:spPr/>
      <dgm:t>
        <a:bodyPr/>
        <a:lstStyle/>
        <a:p>
          <a:endParaRPr lang="en-US"/>
        </a:p>
      </dgm:t>
    </dgm:pt>
    <dgm:pt modelId="{E1C90B9F-4E9C-4F6E-A525-E6174992B6D0}" type="sibTrans" cxnId="{09C6C627-8559-4B22-83EF-1487747BD924}">
      <dgm:prSet/>
      <dgm:spPr/>
      <dgm:t>
        <a:bodyPr/>
        <a:lstStyle/>
        <a:p>
          <a:endParaRPr lang="en-US"/>
        </a:p>
      </dgm:t>
    </dgm:pt>
    <dgm:pt modelId="{6C876EFB-AB78-4BD3-BEFF-1029B046D788}">
      <dgm:prSet phldrT="[Text]" custT="1"/>
      <dgm:spPr>
        <a:gradFill rotWithShape="0">
          <a:gsLst>
            <a:gs pos="0">
              <a:schemeClr val="accent5">
                <a:hueOff val="-6622584"/>
                <a:satOff val="26541"/>
                <a:lumOff val="5752"/>
                <a:shade val="51000"/>
                <a:satMod val="130000"/>
                <a:alpha val="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Motor Fitness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3DEEFF-91AB-4417-819E-25FFF3BA42ED}" type="parTrans" cxnId="{0C86E3A3-AACE-4435-A32F-76A6FDAAFDC2}">
      <dgm:prSet/>
      <dgm:spPr/>
      <dgm:t>
        <a:bodyPr/>
        <a:lstStyle/>
        <a:p>
          <a:endParaRPr lang="en-US"/>
        </a:p>
      </dgm:t>
    </dgm:pt>
    <dgm:pt modelId="{06E0DA1D-A464-40AF-B793-0486A8022060}" type="sibTrans" cxnId="{0C86E3A3-AACE-4435-A32F-76A6FDAAFDC2}">
      <dgm:prSet/>
      <dgm:spPr/>
      <dgm:t>
        <a:bodyPr/>
        <a:lstStyle/>
        <a:p>
          <a:endParaRPr lang="en-US"/>
        </a:p>
      </dgm:t>
    </dgm:pt>
    <dgm:pt modelId="{F12377B7-F2FC-450E-AD18-699252AD7E54}">
      <dgm:prSet phldrT="[Text]" custT="1"/>
      <dgm:spPr/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Power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80AFB2-D607-4C7E-9967-3EF2A5C96A2E}" type="parTrans" cxnId="{D073290B-970E-43D2-99CF-CED72B463C70}">
      <dgm:prSet/>
      <dgm:spPr/>
      <dgm:t>
        <a:bodyPr/>
        <a:lstStyle/>
        <a:p>
          <a:endParaRPr lang="en-US"/>
        </a:p>
      </dgm:t>
    </dgm:pt>
    <dgm:pt modelId="{D1A186A3-17F4-4CE2-99D4-7301F3BE608C}" type="sibTrans" cxnId="{D073290B-970E-43D2-99CF-CED72B463C70}">
      <dgm:prSet/>
      <dgm:spPr/>
      <dgm:t>
        <a:bodyPr/>
        <a:lstStyle/>
        <a:p>
          <a:endParaRPr lang="en-US"/>
        </a:p>
      </dgm:t>
    </dgm:pt>
    <dgm:pt modelId="{C45243F8-4914-4C7A-8785-3357AF7C05D8}">
      <dgm:prSet phldrT="[Text]" custT="1"/>
      <dgm:spPr/>
      <dgm:t>
        <a:bodyPr/>
        <a:lstStyle/>
        <a:p>
          <a:r>
            <a:rPr lang="en-US" sz="1600" b="1" dirty="0" smtClean="0"/>
            <a:t>Speed</a:t>
          </a:r>
          <a:r>
            <a:rPr lang="en-US" sz="1600" dirty="0" smtClean="0"/>
            <a:t> – </a:t>
          </a:r>
          <a:r>
            <a:rPr lang="en-US" sz="1600" i="1" dirty="0" smtClean="0"/>
            <a:t>Final stages of sprint race</a:t>
          </a:r>
          <a:endParaRPr lang="en-US" sz="1600" i="1" dirty="0"/>
        </a:p>
      </dgm:t>
    </dgm:pt>
    <dgm:pt modelId="{5770BE7C-F3AE-4F57-BE50-7ED866217835}" type="parTrans" cxnId="{33DA0BB0-6728-44D5-AB3C-63E656AE8BD8}">
      <dgm:prSet/>
      <dgm:spPr/>
      <dgm:t>
        <a:bodyPr/>
        <a:lstStyle/>
        <a:p>
          <a:endParaRPr lang="en-US"/>
        </a:p>
      </dgm:t>
    </dgm:pt>
    <dgm:pt modelId="{E3E00CA4-CEC4-42F3-B0B5-2809F7EA10EB}" type="sibTrans" cxnId="{33DA0BB0-6728-44D5-AB3C-63E656AE8BD8}">
      <dgm:prSet/>
      <dgm:spPr/>
      <dgm:t>
        <a:bodyPr/>
        <a:lstStyle/>
        <a:p>
          <a:endParaRPr lang="en-US"/>
        </a:p>
      </dgm:t>
    </dgm:pt>
    <dgm:pt modelId="{3304564A-5BBC-48BD-B07B-DE488D1B8B75}">
      <dgm:prSet phldrT="[Text]" custT="1"/>
      <dgm:spPr/>
      <dgm:t>
        <a:bodyPr/>
        <a:lstStyle/>
        <a:p>
          <a:r>
            <a:rPr lang="en-US" sz="1600" b="1" dirty="0" smtClean="0"/>
            <a:t>Anaerobic Capacity </a:t>
          </a:r>
          <a:r>
            <a:rPr lang="en-US" sz="1600" dirty="0" smtClean="0"/>
            <a:t>– </a:t>
          </a:r>
          <a:r>
            <a:rPr lang="en-US" sz="1600" i="1" dirty="0" smtClean="0"/>
            <a:t>Maintain </a:t>
          </a:r>
          <a:r>
            <a:rPr lang="en-US" sz="1600" i="1" u="sng" dirty="0" smtClean="0"/>
            <a:t>high</a:t>
          </a:r>
          <a:r>
            <a:rPr lang="en-US" sz="1600" i="1" dirty="0" smtClean="0"/>
            <a:t> pace for duration of race</a:t>
          </a:r>
          <a:endParaRPr lang="en-US" sz="1600" i="1" dirty="0"/>
        </a:p>
      </dgm:t>
    </dgm:pt>
    <dgm:pt modelId="{7B47F536-5CFC-4530-8292-B80198BF813E}" type="parTrans" cxnId="{A33945F0-7EC7-473A-8B95-21A2FC530CB3}">
      <dgm:prSet/>
      <dgm:spPr/>
      <dgm:t>
        <a:bodyPr/>
        <a:lstStyle/>
        <a:p>
          <a:endParaRPr lang="en-US"/>
        </a:p>
      </dgm:t>
    </dgm:pt>
    <dgm:pt modelId="{E0F1634F-07C5-4248-95A7-4A42076277FE}" type="sibTrans" cxnId="{A33945F0-7EC7-473A-8B95-21A2FC530CB3}">
      <dgm:prSet/>
      <dgm:spPr/>
      <dgm:t>
        <a:bodyPr/>
        <a:lstStyle/>
        <a:p>
          <a:endParaRPr lang="en-US"/>
        </a:p>
      </dgm:t>
    </dgm:pt>
    <dgm:pt modelId="{E456C2E0-0C53-4625-A087-EDBFCAABCDDC}">
      <dgm:prSet phldrT="[Text]" custT="1"/>
      <dgm:spPr/>
      <dgm:t>
        <a:bodyPr/>
        <a:lstStyle/>
        <a:p>
          <a:r>
            <a:rPr lang="en-US" sz="1400" b="1" dirty="0" smtClean="0"/>
            <a:t>    </a:t>
          </a:r>
          <a:r>
            <a:rPr lang="en-US" sz="1600" b="1" dirty="0" smtClean="0"/>
            <a:t>Core Strength </a:t>
          </a:r>
          <a:r>
            <a:rPr lang="en-US" sz="1600" dirty="0" smtClean="0"/>
            <a:t>– </a:t>
          </a:r>
          <a:r>
            <a:rPr lang="en-US" sz="1600" i="1" dirty="0" smtClean="0"/>
            <a:t>Maintaining  	running form in terrain</a:t>
          </a:r>
          <a:endParaRPr lang="en-US" sz="1600" i="1" dirty="0"/>
        </a:p>
      </dgm:t>
    </dgm:pt>
    <dgm:pt modelId="{049C8F12-5F8B-49AF-BA7D-B6C0AD2111BA}" type="parTrans" cxnId="{598023D1-5385-42CF-B286-09350061D805}">
      <dgm:prSet/>
      <dgm:spPr/>
      <dgm:t>
        <a:bodyPr/>
        <a:lstStyle/>
        <a:p>
          <a:endParaRPr lang="en-US"/>
        </a:p>
      </dgm:t>
    </dgm:pt>
    <dgm:pt modelId="{71B44CE0-FB0E-445C-8C19-746A6C9AD7B0}" type="sibTrans" cxnId="{598023D1-5385-42CF-B286-09350061D805}">
      <dgm:prSet/>
      <dgm:spPr/>
      <dgm:t>
        <a:bodyPr/>
        <a:lstStyle/>
        <a:p>
          <a:endParaRPr lang="en-US"/>
        </a:p>
      </dgm:t>
    </dgm:pt>
    <dgm:pt modelId="{9C984C24-F248-4147-93A7-CD7FC539A8A7}">
      <dgm:prSet phldrT="[Text]" custT="1"/>
      <dgm:spPr/>
      <dgm:t>
        <a:bodyPr/>
        <a:lstStyle/>
        <a:p>
          <a:pPr algn="l"/>
          <a:r>
            <a:rPr lang="en-US" sz="1400" b="1" dirty="0" smtClean="0"/>
            <a:t>   </a:t>
          </a:r>
          <a:r>
            <a:rPr lang="en-US" sz="1600" b="1" dirty="0" smtClean="0"/>
            <a:t>Agility/Co-ordination</a:t>
          </a:r>
          <a:r>
            <a:rPr lang="en-US" sz="1600" dirty="0" smtClean="0"/>
            <a:t> – 	</a:t>
          </a:r>
          <a:r>
            <a:rPr lang="en-US" sz="1600" i="1" dirty="0" smtClean="0"/>
            <a:t>Moving between trees</a:t>
          </a:r>
          <a:endParaRPr lang="en-US" sz="1600" i="1" dirty="0"/>
        </a:p>
      </dgm:t>
    </dgm:pt>
    <dgm:pt modelId="{48A3B8F1-90F5-4228-97A8-D8B12C30B8EB}" type="parTrans" cxnId="{8F0C25E3-4809-482A-B708-BD81FD6E6AFE}">
      <dgm:prSet/>
      <dgm:spPr/>
      <dgm:t>
        <a:bodyPr/>
        <a:lstStyle/>
        <a:p>
          <a:endParaRPr lang="en-US"/>
        </a:p>
      </dgm:t>
    </dgm:pt>
    <dgm:pt modelId="{EA330075-FA69-4E90-9F76-B563634DCD6B}" type="sibTrans" cxnId="{8F0C25E3-4809-482A-B708-BD81FD6E6AFE}">
      <dgm:prSet/>
      <dgm:spPr/>
      <dgm:t>
        <a:bodyPr/>
        <a:lstStyle/>
        <a:p>
          <a:endParaRPr lang="en-US"/>
        </a:p>
      </dgm:t>
    </dgm:pt>
    <dgm:pt modelId="{5F83BAA2-EB0E-425C-9D3E-4831CA6A68BC}">
      <dgm:prSet phldrT="[Text]" custT="1"/>
      <dgm:spPr/>
      <dgm:t>
        <a:bodyPr/>
        <a:lstStyle/>
        <a:p>
          <a:pPr algn="l"/>
          <a:r>
            <a:rPr lang="en-US" sz="1400" b="1" dirty="0" smtClean="0"/>
            <a:t>   </a:t>
          </a:r>
          <a:r>
            <a:rPr lang="en-US" sz="1600" b="1" dirty="0" smtClean="0"/>
            <a:t>Dynamic Balance </a:t>
          </a:r>
          <a:r>
            <a:rPr lang="en-US" sz="1600" dirty="0" smtClean="0"/>
            <a:t>– 	</a:t>
          </a:r>
          <a:r>
            <a:rPr lang="en-US" sz="1600" i="1" dirty="0" smtClean="0"/>
            <a:t>Maintaining form across 	terrain</a:t>
          </a:r>
          <a:endParaRPr lang="en-US" sz="1600" i="1" dirty="0"/>
        </a:p>
      </dgm:t>
    </dgm:pt>
    <dgm:pt modelId="{85608E03-235B-4E91-A1BF-E4976F35ECFC}" type="parTrans" cxnId="{36F8D83C-3F17-49C7-AE52-77E5679E0E35}">
      <dgm:prSet/>
      <dgm:spPr/>
      <dgm:t>
        <a:bodyPr/>
        <a:lstStyle/>
        <a:p>
          <a:endParaRPr lang="en-US"/>
        </a:p>
      </dgm:t>
    </dgm:pt>
    <dgm:pt modelId="{9141EB73-DF10-43AC-9D26-4FA99D851346}" type="sibTrans" cxnId="{36F8D83C-3F17-49C7-AE52-77E5679E0E35}">
      <dgm:prSet/>
      <dgm:spPr/>
      <dgm:t>
        <a:bodyPr/>
        <a:lstStyle/>
        <a:p>
          <a:endParaRPr lang="en-US"/>
        </a:p>
      </dgm:t>
    </dgm:pt>
    <dgm:pt modelId="{3217BDF5-9BAF-4D22-A459-C2D463F9B30D}">
      <dgm:prSet phldrT="[Text]" custT="1"/>
      <dgm:spPr/>
      <dgm:t>
        <a:bodyPr/>
        <a:lstStyle/>
        <a:p>
          <a:r>
            <a:rPr lang="en-US" sz="1600" b="1" dirty="0" smtClean="0"/>
            <a:t>Strength </a:t>
          </a:r>
          <a:r>
            <a:rPr lang="en-US" sz="1600" i="1" dirty="0" smtClean="0"/>
            <a:t>– Maintaining pace up hills</a:t>
          </a:r>
          <a:endParaRPr lang="en-US" sz="1600" i="1" dirty="0"/>
        </a:p>
      </dgm:t>
    </dgm:pt>
    <dgm:pt modelId="{0F61269A-3A81-41D8-AFCC-BF77F7E4EF68}" type="parTrans" cxnId="{69E9737F-709E-44E0-B2B2-DD3BAB65B018}">
      <dgm:prSet/>
      <dgm:spPr/>
      <dgm:t>
        <a:bodyPr/>
        <a:lstStyle/>
        <a:p>
          <a:endParaRPr lang="en-US"/>
        </a:p>
      </dgm:t>
    </dgm:pt>
    <dgm:pt modelId="{D6CF7D4D-E35C-4FBD-B21E-12A485564D8A}" type="sibTrans" cxnId="{69E9737F-709E-44E0-B2B2-DD3BAB65B018}">
      <dgm:prSet/>
      <dgm:spPr/>
      <dgm:t>
        <a:bodyPr/>
        <a:lstStyle/>
        <a:p>
          <a:endParaRPr lang="en-US"/>
        </a:p>
      </dgm:t>
    </dgm:pt>
    <dgm:pt modelId="{E366A0C2-578D-4D44-AABD-B3CCEEC74304}">
      <dgm:prSet phldrT="[Text]" custT="1"/>
      <dgm:spPr/>
      <dgm:t>
        <a:bodyPr/>
        <a:lstStyle/>
        <a:p>
          <a:endParaRPr lang="en-US" sz="1400" dirty="0"/>
        </a:p>
      </dgm:t>
    </dgm:pt>
    <dgm:pt modelId="{69CDEA79-C8D8-4FDB-8FD7-854C71F6C160}" type="parTrans" cxnId="{B23C15F2-A156-49F9-8684-BFD23655B6F3}">
      <dgm:prSet/>
      <dgm:spPr/>
      <dgm:t>
        <a:bodyPr/>
        <a:lstStyle/>
        <a:p>
          <a:endParaRPr lang="en-US"/>
        </a:p>
      </dgm:t>
    </dgm:pt>
    <dgm:pt modelId="{25A03AB9-65E4-4B23-9A47-F0DFCCCC931B}" type="sibTrans" cxnId="{B23C15F2-A156-49F9-8684-BFD23655B6F3}">
      <dgm:prSet/>
      <dgm:spPr/>
      <dgm:t>
        <a:bodyPr/>
        <a:lstStyle/>
        <a:p>
          <a:endParaRPr lang="en-US"/>
        </a:p>
      </dgm:t>
    </dgm:pt>
    <dgm:pt modelId="{7FC74A1A-80E9-48BF-9050-33B60AA91514}">
      <dgm:prSet phldrT="[Text]" custT="1"/>
      <dgm:spPr/>
      <dgm:t>
        <a:bodyPr/>
        <a:lstStyle/>
        <a:p>
          <a:endParaRPr lang="en-US" sz="1600" dirty="0"/>
        </a:p>
      </dgm:t>
    </dgm:pt>
    <dgm:pt modelId="{7767FCF0-9544-4971-B08F-2B363B158507}" type="parTrans" cxnId="{8324BB85-E35A-4B3C-A511-700C157CDFFF}">
      <dgm:prSet/>
      <dgm:spPr/>
      <dgm:t>
        <a:bodyPr/>
        <a:lstStyle/>
        <a:p>
          <a:endParaRPr lang="en-US"/>
        </a:p>
      </dgm:t>
    </dgm:pt>
    <dgm:pt modelId="{C37A95E6-8E40-490C-9F69-3C26D42280F5}" type="sibTrans" cxnId="{8324BB85-E35A-4B3C-A511-700C157CDFFF}">
      <dgm:prSet/>
      <dgm:spPr/>
      <dgm:t>
        <a:bodyPr/>
        <a:lstStyle/>
        <a:p>
          <a:endParaRPr lang="en-US"/>
        </a:p>
      </dgm:t>
    </dgm:pt>
    <dgm:pt modelId="{8FA43C92-4750-40D2-B676-0C8847CEBACC}">
      <dgm:prSet phldrT="[Text]" custT="1"/>
      <dgm:spPr/>
      <dgm:t>
        <a:bodyPr/>
        <a:lstStyle/>
        <a:p>
          <a:endParaRPr lang="en-US" sz="1400" dirty="0"/>
        </a:p>
      </dgm:t>
    </dgm:pt>
    <dgm:pt modelId="{E97F6423-5A0B-4B3D-9609-FD3ECEBFE1BC}" type="parTrans" cxnId="{292B32F5-BEC0-47A6-86A9-98CCF968B202}">
      <dgm:prSet/>
      <dgm:spPr/>
      <dgm:t>
        <a:bodyPr/>
        <a:lstStyle/>
        <a:p>
          <a:endParaRPr lang="en-US"/>
        </a:p>
      </dgm:t>
    </dgm:pt>
    <dgm:pt modelId="{3B8AC7D7-EADF-45E4-96F4-BBC9BAFEB28A}" type="sibTrans" cxnId="{292B32F5-BEC0-47A6-86A9-98CCF968B202}">
      <dgm:prSet/>
      <dgm:spPr/>
      <dgm:t>
        <a:bodyPr/>
        <a:lstStyle/>
        <a:p>
          <a:endParaRPr lang="en-US"/>
        </a:p>
      </dgm:t>
    </dgm:pt>
    <dgm:pt modelId="{F19DE4E6-0E38-4100-89A5-AFCDA7D253C4}">
      <dgm:prSet phldrT="[Text]" custT="1"/>
      <dgm:spPr/>
      <dgm:t>
        <a:bodyPr/>
        <a:lstStyle/>
        <a:p>
          <a:endParaRPr lang="en-US" sz="1000" i="1" dirty="0"/>
        </a:p>
      </dgm:t>
    </dgm:pt>
    <dgm:pt modelId="{87EC95BE-FC1D-4219-BF26-DAA917A9BFA7}" type="parTrans" cxnId="{7148BB06-9F89-44CC-AAAF-0EB7DC0C5FBB}">
      <dgm:prSet/>
      <dgm:spPr/>
      <dgm:t>
        <a:bodyPr/>
        <a:lstStyle/>
        <a:p>
          <a:endParaRPr lang="en-US"/>
        </a:p>
      </dgm:t>
    </dgm:pt>
    <dgm:pt modelId="{140EC9E1-AD1D-48D1-BC51-785E8402B41A}" type="sibTrans" cxnId="{7148BB06-9F89-44CC-AAAF-0EB7DC0C5FBB}">
      <dgm:prSet/>
      <dgm:spPr/>
      <dgm:t>
        <a:bodyPr/>
        <a:lstStyle/>
        <a:p>
          <a:endParaRPr lang="en-US"/>
        </a:p>
      </dgm:t>
    </dgm:pt>
    <dgm:pt modelId="{55133A5B-D25C-4138-80B5-4094926F2440}">
      <dgm:prSet phldrT="[Text]" custT="1"/>
      <dgm:spPr/>
      <dgm:t>
        <a:bodyPr/>
        <a:lstStyle/>
        <a:p>
          <a:r>
            <a:rPr lang="en-US" sz="1600" b="1" dirty="0" smtClean="0"/>
            <a:t>Aerobic Capacity </a:t>
          </a:r>
          <a:r>
            <a:rPr lang="en-US" sz="1600" dirty="0" smtClean="0"/>
            <a:t>– </a:t>
          </a:r>
          <a:r>
            <a:rPr lang="en-US" sz="1600" i="1" dirty="0" smtClean="0"/>
            <a:t>Maintain </a:t>
          </a:r>
          <a:r>
            <a:rPr lang="en-US" sz="1600" i="1" u="sng" dirty="0" smtClean="0"/>
            <a:t>consistent</a:t>
          </a:r>
          <a:r>
            <a:rPr lang="en-US" sz="1600" i="1" dirty="0" smtClean="0"/>
            <a:t> pace for duration of race </a:t>
          </a:r>
          <a:endParaRPr lang="en-US" sz="1600" i="1" dirty="0"/>
        </a:p>
      </dgm:t>
    </dgm:pt>
    <dgm:pt modelId="{8EAEF79A-EFB0-482E-B0FB-444452242661}" type="parTrans" cxnId="{E9AB2A9B-E93A-4734-8F85-02B41B0C84D2}">
      <dgm:prSet/>
      <dgm:spPr/>
      <dgm:t>
        <a:bodyPr/>
        <a:lstStyle/>
        <a:p>
          <a:endParaRPr lang="en-US"/>
        </a:p>
      </dgm:t>
    </dgm:pt>
    <dgm:pt modelId="{08CD5EB9-5C5E-43F3-946E-37D5DB0939BA}" type="sibTrans" cxnId="{E9AB2A9B-E93A-4734-8F85-02B41B0C84D2}">
      <dgm:prSet/>
      <dgm:spPr/>
      <dgm:t>
        <a:bodyPr/>
        <a:lstStyle/>
        <a:p>
          <a:endParaRPr lang="en-US"/>
        </a:p>
      </dgm:t>
    </dgm:pt>
    <dgm:pt modelId="{1607D9A7-1FA2-4F20-A51E-F98D9354DB1D}">
      <dgm:prSet phldrT="[Text]" custT="1"/>
      <dgm:spPr/>
      <dgm:t>
        <a:bodyPr/>
        <a:lstStyle/>
        <a:p>
          <a:pPr algn="l"/>
          <a:r>
            <a:rPr lang="en-US" sz="1400" b="1" dirty="0" smtClean="0"/>
            <a:t>       </a:t>
          </a:r>
          <a:r>
            <a:rPr lang="en-US" sz="1600" b="1" dirty="0" smtClean="0"/>
            <a:t>Dynamic Flexibility </a:t>
          </a:r>
          <a:r>
            <a:rPr lang="en-US" sz="1600" dirty="0" smtClean="0"/>
            <a:t>– 	</a:t>
          </a:r>
          <a:r>
            <a:rPr lang="en-US" sz="1600" i="1" dirty="0" smtClean="0"/>
            <a:t>Crossing barriers</a:t>
          </a:r>
          <a:endParaRPr lang="en-US" sz="1600" i="1" dirty="0"/>
        </a:p>
      </dgm:t>
    </dgm:pt>
    <dgm:pt modelId="{B4EE36E3-BE9A-438B-AE2A-AA5E04C59F94}" type="parTrans" cxnId="{76F3AC69-8944-4CA7-BCB5-2AE2A627AAAA}">
      <dgm:prSet/>
      <dgm:spPr/>
      <dgm:t>
        <a:bodyPr/>
        <a:lstStyle/>
        <a:p>
          <a:endParaRPr lang="en-US"/>
        </a:p>
      </dgm:t>
    </dgm:pt>
    <dgm:pt modelId="{9266C31C-A589-4905-869D-0FE7150325A6}" type="sibTrans" cxnId="{76F3AC69-8944-4CA7-BCB5-2AE2A627AAAA}">
      <dgm:prSet/>
      <dgm:spPr/>
      <dgm:t>
        <a:bodyPr/>
        <a:lstStyle/>
        <a:p>
          <a:endParaRPr lang="en-US"/>
        </a:p>
      </dgm:t>
    </dgm:pt>
    <dgm:pt modelId="{50086053-9D5D-4C84-91C0-808899660197}" type="pres">
      <dgm:prSet presAssocID="{D384DAF7-44FD-4527-8E65-9593656AE938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097C18-FC88-44AB-A1BA-16FBC1A7F226}" type="pres">
      <dgm:prSet presAssocID="{D384DAF7-44FD-4527-8E65-9593656AE938}" presName="children" presStyleCnt="0"/>
      <dgm:spPr/>
    </dgm:pt>
    <dgm:pt modelId="{2226208C-AB5A-4B77-B384-C7FA44A9AD6D}" type="pres">
      <dgm:prSet presAssocID="{D384DAF7-44FD-4527-8E65-9593656AE938}" presName="child1group" presStyleCnt="0"/>
      <dgm:spPr/>
    </dgm:pt>
    <dgm:pt modelId="{BD7D0828-1BC4-473A-9909-2B6C0F351422}" type="pres">
      <dgm:prSet presAssocID="{D384DAF7-44FD-4527-8E65-9593656AE938}" presName="child1" presStyleLbl="bgAcc1" presStyleIdx="0" presStyleCnt="4" custFlipVert="0" custScaleX="182483" custScaleY="131522" custLinFactNeighborX="-33238" custLinFactNeighborY="37588"/>
      <dgm:spPr/>
      <dgm:t>
        <a:bodyPr/>
        <a:lstStyle/>
        <a:p>
          <a:endParaRPr lang="en-US"/>
        </a:p>
      </dgm:t>
    </dgm:pt>
    <dgm:pt modelId="{D01FA282-CF97-4B96-853E-2FF4CDF3A45B}" type="pres">
      <dgm:prSet presAssocID="{D384DAF7-44FD-4527-8E65-9593656AE938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D285D0-4229-46B6-90B4-00487B72E09F}" type="pres">
      <dgm:prSet presAssocID="{D384DAF7-44FD-4527-8E65-9593656AE938}" presName="child2group" presStyleCnt="0"/>
      <dgm:spPr/>
    </dgm:pt>
    <dgm:pt modelId="{946A0C3E-B0FE-40DF-9BC4-841D66D546F8}" type="pres">
      <dgm:prSet presAssocID="{D384DAF7-44FD-4527-8E65-9593656AE938}" presName="child2" presStyleLbl="bgAcc1" presStyleIdx="1" presStyleCnt="4" custScaleX="181890" custScaleY="131325" custLinFactNeighborX="66021" custLinFactNeighborY="35394"/>
      <dgm:spPr/>
      <dgm:t>
        <a:bodyPr/>
        <a:lstStyle/>
        <a:p>
          <a:endParaRPr lang="en-US"/>
        </a:p>
      </dgm:t>
    </dgm:pt>
    <dgm:pt modelId="{F53C772A-4182-4EB7-A2D8-A97D373A746E}" type="pres">
      <dgm:prSet presAssocID="{D384DAF7-44FD-4527-8E65-9593656AE938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6E0858-CE9C-47C7-9AAC-303E3B5CF374}" type="pres">
      <dgm:prSet presAssocID="{D384DAF7-44FD-4527-8E65-9593656AE938}" presName="child3group" presStyleCnt="0"/>
      <dgm:spPr/>
    </dgm:pt>
    <dgm:pt modelId="{5B811B01-2BEA-4C46-B7C5-189C327B2CAC}" type="pres">
      <dgm:prSet presAssocID="{D384DAF7-44FD-4527-8E65-9593656AE938}" presName="child3" presStyleLbl="bgAcc1" presStyleIdx="2" presStyleCnt="4" custScaleX="183543" custScaleY="163790" custLinFactNeighborX="56039" custLinFactNeighborY="-25081"/>
      <dgm:spPr/>
      <dgm:t>
        <a:bodyPr/>
        <a:lstStyle/>
        <a:p>
          <a:endParaRPr lang="en-US"/>
        </a:p>
      </dgm:t>
    </dgm:pt>
    <dgm:pt modelId="{252BF1E0-FAAD-450B-9D94-DD877818B593}" type="pres">
      <dgm:prSet presAssocID="{D384DAF7-44FD-4527-8E65-9593656AE938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543F44-D0FE-4EB0-963D-16B29DE1B461}" type="pres">
      <dgm:prSet presAssocID="{D384DAF7-44FD-4527-8E65-9593656AE938}" presName="child4group" presStyleCnt="0"/>
      <dgm:spPr/>
    </dgm:pt>
    <dgm:pt modelId="{EA44A1AF-AFBA-42B7-BE09-BD6E001FDCD2}" type="pres">
      <dgm:prSet presAssocID="{D384DAF7-44FD-4527-8E65-9593656AE938}" presName="child4" presStyleLbl="bgAcc1" presStyleIdx="3" presStyleCnt="4" custScaleX="164337" custScaleY="147548" custLinFactNeighborX="-39221" custLinFactNeighborY="-23271"/>
      <dgm:spPr/>
      <dgm:t>
        <a:bodyPr/>
        <a:lstStyle/>
        <a:p>
          <a:endParaRPr lang="en-US"/>
        </a:p>
      </dgm:t>
    </dgm:pt>
    <dgm:pt modelId="{47E87E18-0900-476B-9CCF-C1943211B697}" type="pres">
      <dgm:prSet presAssocID="{D384DAF7-44FD-4527-8E65-9593656AE938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69A491-6A07-4F09-978C-0EC0F41292E9}" type="pres">
      <dgm:prSet presAssocID="{D384DAF7-44FD-4527-8E65-9593656AE938}" presName="childPlaceholder" presStyleCnt="0"/>
      <dgm:spPr/>
    </dgm:pt>
    <dgm:pt modelId="{1950BA21-A83F-421A-B59E-D4D659D89F7A}" type="pres">
      <dgm:prSet presAssocID="{D384DAF7-44FD-4527-8E65-9593656AE938}" presName="circle" presStyleCnt="0"/>
      <dgm:spPr/>
    </dgm:pt>
    <dgm:pt modelId="{2F56F82D-8A6C-46AC-A66E-C5ADF7097F16}" type="pres">
      <dgm:prSet presAssocID="{D384DAF7-44FD-4527-8E65-9593656AE938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7F3E67-53C8-4A89-9AD6-5347291E0427}" type="pres">
      <dgm:prSet presAssocID="{D384DAF7-44FD-4527-8E65-9593656AE938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2BC444-D975-4404-8E3E-BE4E717CC9D9}" type="pres">
      <dgm:prSet presAssocID="{D384DAF7-44FD-4527-8E65-9593656AE938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2A22D9-2969-44CA-AE02-15B6E11BB07A}" type="pres">
      <dgm:prSet presAssocID="{D384DAF7-44FD-4527-8E65-9593656AE938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8E734E-6626-47B7-8C9E-776EC822FB35}" type="pres">
      <dgm:prSet presAssocID="{D384DAF7-44FD-4527-8E65-9593656AE938}" presName="quadrantPlaceholder" presStyleCnt="0"/>
      <dgm:spPr/>
    </dgm:pt>
    <dgm:pt modelId="{8E0472F4-A0A8-4110-8B31-E4C37A8B644C}" type="pres">
      <dgm:prSet presAssocID="{D384DAF7-44FD-4527-8E65-9593656AE938}" presName="center1" presStyleLbl="fgShp" presStyleIdx="0" presStyleCnt="2"/>
      <dgm:spPr/>
    </dgm:pt>
    <dgm:pt modelId="{BF780B24-11E2-40BE-B07B-833CEE12E0B6}" type="pres">
      <dgm:prSet presAssocID="{D384DAF7-44FD-4527-8E65-9593656AE938}" presName="center2" presStyleLbl="fgShp" presStyleIdx="1" presStyleCnt="2"/>
      <dgm:spPr/>
    </dgm:pt>
  </dgm:ptLst>
  <dgm:cxnLst>
    <dgm:cxn modelId="{09C6C627-8559-4B22-83EF-1487747BD924}" srcId="{02307B07-8A90-4019-90CF-9A3873A5A749}" destId="{1C245951-D1AD-4EB5-B1C5-3732F379E27A}" srcOrd="1" destOrd="0" parTransId="{CA9B4832-642C-41B8-AC49-64BB0F6F7B4A}" sibTransId="{E1C90B9F-4E9C-4F6E-A525-E6174992B6D0}"/>
    <dgm:cxn modelId="{8324BB85-E35A-4B3C-A511-700C157CDFFF}" srcId="{F12377B7-F2FC-450E-AD18-699252AD7E54}" destId="{7FC74A1A-80E9-48BF-9050-33B60AA91514}" srcOrd="1" destOrd="0" parTransId="{7767FCF0-9544-4971-B08F-2B363B158507}" sibTransId="{C37A95E6-8E40-490C-9F69-3C26D42280F5}"/>
    <dgm:cxn modelId="{9F473378-E7B7-4FFE-902E-97CCDD34CAD5}" type="presOf" srcId="{8FA43C92-4750-40D2-B676-0C8847CEBACC}" destId="{D01FA282-CF97-4B96-853E-2FF4CDF3A45B}" srcOrd="1" destOrd="1" presId="urn:microsoft.com/office/officeart/2005/8/layout/cycle4#1"/>
    <dgm:cxn modelId="{DFF750CC-EAFF-40BF-94FD-E09AC33024AD}" type="presOf" srcId="{E456C2E0-0C53-4625-A087-EDBFCAABCDDC}" destId="{946A0C3E-B0FE-40DF-9BC4-841D66D546F8}" srcOrd="0" destOrd="3" presId="urn:microsoft.com/office/officeart/2005/8/layout/cycle4#1"/>
    <dgm:cxn modelId="{A33945F0-7EC7-473A-8B95-21A2FC530CB3}" srcId="{FF972C05-F4AD-40C2-A2AC-346AD3744F4F}" destId="{3304564A-5BBC-48BD-B07B-DE488D1B8B75}" srcOrd="2" destOrd="0" parTransId="{7B47F536-5CFC-4530-8292-B80198BF813E}" sibTransId="{E0F1634F-07C5-4248-95A7-4A42076277FE}"/>
    <dgm:cxn modelId="{36F8D83C-3F17-49C7-AE52-77E5679E0E35}" srcId="{6C876EFB-AB78-4BD3-BEFF-1029B046D788}" destId="{5F83BAA2-EB0E-425C-9D3E-4831CA6A68BC}" srcOrd="2" destOrd="0" parTransId="{85608E03-235B-4E91-A1BF-E4976F35ECFC}" sibTransId="{9141EB73-DF10-43AC-9D26-4FA99D851346}"/>
    <dgm:cxn modelId="{76F3AC69-8944-4CA7-BCB5-2AE2A627AAAA}" srcId="{6C876EFB-AB78-4BD3-BEFF-1029B046D788}" destId="{1607D9A7-1FA2-4F20-A51E-F98D9354DB1D}" srcOrd="0" destOrd="0" parTransId="{B4EE36E3-BE9A-438B-AE2A-AA5E04C59F94}" sibTransId="{9266C31C-A589-4905-869D-0FE7150325A6}"/>
    <dgm:cxn modelId="{F314DF67-CDAD-4A84-921B-F698BB4E756D}" type="presOf" srcId="{D384DAF7-44FD-4527-8E65-9593656AE938}" destId="{50086053-9D5D-4C84-91C0-808899660197}" srcOrd="0" destOrd="0" presId="urn:microsoft.com/office/officeart/2005/8/layout/cycle4#1"/>
    <dgm:cxn modelId="{009CC507-8E1D-488F-B852-BA28B0037D80}" type="presOf" srcId="{1C245951-D1AD-4EB5-B1C5-3732F379E27A}" destId="{946A0C3E-B0FE-40DF-9BC4-841D66D546F8}" srcOrd="0" destOrd="1" presId="urn:microsoft.com/office/officeart/2005/8/layout/cycle4#1"/>
    <dgm:cxn modelId="{0E689887-E8E6-4F91-B8BE-6CBFA90E764D}" type="presOf" srcId="{3304564A-5BBC-48BD-B07B-DE488D1B8B75}" destId="{D01FA282-CF97-4B96-853E-2FF4CDF3A45B}" srcOrd="1" destOrd="2" presId="urn:microsoft.com/office/officeart/2005/8/layout/cycle4#1"/>
    <dgm:cxn modelId="{4F4726FA-C4D2-423C-A8DF-C644E9097985}" type="presOf" srcId="{3217BDF5-9BAF-4D22-A459-C2D463F9B30D}" destId="{47E87E18-0900-476B-9CCF-C1943211B697}" srcOrd="1" destOrd="2" presId="urn:microsoft.com/office/officeart/2005/8/layout/cycle4#1"/>
    <dgm:cxn modelId="{82101552-ED0C-4576-9739-94B9F969EB31}" type="presOf" srcId="{FF972C05-F4AD-40C2-A2AC-346AD3744F4F}" destId="{2F56F82D-8A6C-46AC-A66E-C5ADF7097F16}" srcOrd="0" destOrd="0" presId="urn:microsoft.com/office/officeart/2005/8/layout/cycle4#1"/>
    <dgm:cxn modelId="{80ED738A-3B53-4D13-9D1C-4570018B9EFB}" type="presOf" srcId="{F19DE4E6-0E38-4100-89A5-AFCDA7D253C4}" destId="{F53C772A-4182-4EB7-A2D8-A97D373A746E}" srcOrd="1" destOrd="0" presId="urn:microsoft.com/office/officeart/2005/8/layout/cycle4#1"/>
    <dgm:cxn modelId="{8F0C25E3-4809-482A-B708-BD81FD6E6AFE}" srcId="{6C876EFB-AB78-4BD3-BEFF-1029B046D788}" destId="{9C984C24-F248-4147-93A7-CD7FC539A8A7}" srcOrd="1" destOrd="0" parTransId="{48A3B8F1-90F5-4228-97A8-D8B12C30B8EB}" sibTransId="{EA330075-FA69-4E90-9F76-B563634DCD6B}"/>
    <dgm:cxn modelId="{F5901593-82CA-4E77-8A4C-930EC29D1530}" type="presOf" srcId="{3217BDF5-9BAF-4D22-A459-C2D463F9B30D}" destId="{EA44A1AF-AFBA-42B7-BE09-BD6E001FDCD2}" srcOrd="0" destOrd="2" presId="urn:microsoft.com/office/officeart/2005/8/layout/cycle4#1"/>
    <dgm:cxn modelId="{94480F49-1193-4483-AA84-2C7015215F8D}" srcId="{D384DAF7-44FD-4527-8E65-9593656AE938}" destId="{02307B07-8A90-4019-90CF-9A3873A5A749}" srcOrd="1" destOrd="0" parTransId="{622A60C2-909A-41AD-A5B7-F75AA85E73F9}" sibTransId="{F9814E74-C1CA-41DB-8C22-EB7C38CB86E1}"/>
    <dgm:cxn modelId="{200A7176-8B80-4A35-9025-A4F5C65DB08A}" type="presOf" srcId="{6C876EFB-AB78-4BD3-BEFF-1029B046D788}" destId="{5A2BC444-D975-4404-8E3E-BE4E717CC9D9}" srcOrd="0" destOrd="0" presId="urn:microsoft.com/office/officeart/2005/8/layout/cycle4#1"/>
    <dgm:cxn modelId="{598023D1-5385-42CF-B286-09350061D805}" srcId="{02307B07-8A90-4019-90CF-9A3873A5A749}" destId="{E456C2E0-0C53-4625-A087-EDBFCAABCDDC}" srcOrd="3" destOrd="0" parTransId="{049C8F12-5F8B-49AF-BA7D-B6C0AD2111BA}" sibTransId="{71B44CE0-FB0E-445C-8C19-746A6C9AD7B0}"/>
    <dgm:cxn modelId="{E0C30043-7AB6-4B4D-9406-48411F8C64A2}" type="presOf" srcId="{C45243F8-4914-4C7A-8785-3357AF7C05D8}" destId="{47E87E18-0900-476B-9CCF-C1943211B697}" srcOrd="1" destOrd="0" presId="urn:microsoft.com/office/officeart/2005/8/layout/cycle4#1"/>
    <dgm:cxn modelId="{1132BA85-01E3-495C-A513-D192829FB224}" srcId="{D384DAF7-44FD-4527-8E65-9593656AE938}" destId="{FF972C05-F4AD-40C2-A2AC-346AD3744F4F}" srcOrd="0" destOrd="0" parTransId="{E25B2B3F-E5DE-4C09-829E-72FA460E86A7}" sibTransId="{34E86C1E-05A6-4054-9A83-E1BF0C57AF7E}"/>
    <dgm:cxn modelId="{69991C05-7C33-4C3A-AEE0-0541F2D2EB26}" type="presOf" srcId="{F19DE4E6-0E38-4100-89A5-AFCDA7D253C4}" destId="{946A0C3E-B0FE-40DF-9BC4-841D66D546F8}" srcOrd="0" destOrd="0" presId="urn:microsoft.com/office/officeart/2005/8/layout/cycle4#1"/>
    <dgm:cxn modelId="{C77F5CCF-E85B-40D2-A97D-1A2BFAEC60D8}" type="presOf" srcId="{55133A5B-D25C-4138-80B5-4094926F2440}" destId="{BD7D0828-1BC4-473A-9909-2B6C0F351422}" srcOrd="0" destOrd="0" presId="urn:microsoft.com/office/officeart/2005/8/layout/cycle4#1"/>
    <dgm:cxn modelId="{450E37C5-C836-47F7-9E8F-60096381E900}" type="presOf" srcId="{1607D9A7-1FA2-4F20-A51E-F98D9354DB1D}" destId="{252BF1E0-FAAD-450B-9D94-DD877818B593}" srcOrd="1" destOrd="0" presId="urn:microsoft.com/office/officeart/2005/8/layout/cycle4#1"/>
    <dgm:cxn modelId="{D073290B-970E-43D2-99CF-CED72B463C70}" srcId="{D384DAF7-44FD-4527-8E65-9593656AE938}" destId="{F12377B7-F2FC-450E-AD18-699252AD7E54}" srcOrd="3" destOrd="0" parTransId="{7180AFB2-D607-4C7E-9967-3EF2A5C96A2E}" sibTransId="{D1A186A3-17F4-4CE2-99D4-7301F3BE608C}"/>
    <dgm:cxn modelId="{A8E7BA88-20E8-4287-8073-0F8B280F5DEA}" type="presOf" srcId="{C45243F8-4914-4C7A-8785-3357AF7C05D8}" destId="{EA44A1AF-AFBA-42B7-BE09-BD6E001FDCD2}" srcOrd="0" destOrd="0" presId="urn:microsoft.com/office/officeart/2005/8/layout/cycle4#1"/>
    <dgm:cxn modelId="{DABFF214-3D01-4A99-BD3C-4A20CA5489EF}" type="presOf" srcId="{8FA43C92-4750-40D2-B676-0C8847CEBACC}" destId="{BD7D0828-1BC4-473A-9909-2B6C0F351422}" srcOrd="0" destOrd="1" presId="urn:microsoft.com/office/officeart/2005/8/layout/cycle4#1"/>
    <dgm:cxn modelId="{292B32F5-BEC0-47A6-86A9-98CCF968B202}" srcId="{FF972C05-F4AD-40C2-A2AC-346AD3744F4F}" destId="{8FA43C92-4750-40D2-B676-0C8847CEBACC}" srcOrd="1" destOrd="0" parTransId="{E97F6423-5A0B-4B3D-9609-FD3ECEBFE1BC}" sibTransId="{3B8AC7D7-EADF-45E4-96F4-BBC9BAFEB28A}"/>
    <dgm:cxn modelId="{FD9489CF-E2DC-41B3-B975-733AF70C909E}" type="presOf" srcId="{E366A0C2-578D-4D44-AABD-B3CCEEC74304}" destId="{946A0C3E-B0FE-40DF-9BC4-841D66D546F8}" srcOrd="0" destOrd="2" presId="urn:microsoft.com/office/officeart/2005/8/layout/cycle4#1"/>
    <dgm:cxn modelId="{0C86E3A3-AACE-4435-A32F-76A6FDAAFDC2}" srcId="{D384DAF7-44FD-4527-8E65-9593656AE938}" destId="{6C876EFB-AB78-4BD3-BEFF-1029B046D788}" srcOrd="2" destOrd="0" parTransId="{6E3DEEFF-91AB-4417-819E-25FFF3BA42ED}" sibTransId="{06E0DA1D-A464-40AF-B793-0486A8022060}"/>
    <dgm:cxn modelId="{13AF3DC9-A997-4CA9-8266-3E8656B468CF}" type="presOf" srcId="{F12377B7-F2FC-450E-AD18-699252AD7E54}" destId="{B62A22D9-2969-44CA-AE02-15B6E11BB07A}" srcOrd="0" destOrd="0" presId="urn:microsoft.com/office/officeart/2005/8/layout/cycle4#1"/>
    <dgm:cxn modelId="{C7F06253-234B-4388-948E-F8B4AB62EA07}" type="presOf" srcId="{E366A0C2-578D-4D44-AABD-B3CCEEC74304}" destId="{F53C772A-4182-4EB7-A2D8-A97D373A746E}" srcOrd="1" destOrd="2" presId="urn:microsoft.com/office/officeart/2005/8/layout/cycle4#1"/>
    <dgm:cxn modelId="{B9CE1EBB-97C5-4CF3-A1AC-456F5DDDEAA2}" type="presOf" srcId="{55133A5B-D25C-4138-80B5-4094926F2440}" destId="{D01FA282-CF97-4B96-853E-2FF4CDF3A45B}" srcOrd="1" destOrd="0" presId="urn:microsoft.com/office/officeart/2005/8/layout/cycle4#1"/>
    <dgm:cxn modelId="{957110F0-5806-4F8B-9AB3-2E97CD7D8554}" type="presOf" srcId="{9C984C24-F248-4147-93A7-CD7FC539A8A7}" destId="{5B811B01-2BEA-4C46-B7C5-189C327B2CAC}" srcOrd="0" destOrd="1" presId="urn:microsoft.com/office/officeart/2005/8/layout/cycle4#1"/>
    <dgm:cxn modelId="{86F762E2-F876-4C36-A261-B4C4E2B54C98}" type="presOf" srcId="{7FC74A1A-80E9-48BF-9050-33B60AA91514}" destId="{47E87E18-0900-476B-9CCF-C1943211B697}" srcOrd="1" destOrd="1" presId="urn:microsoft.com/office/officeart/2005/8/layout/cycle4#1"/>
    <dgm:cxn modelId="{69E9737F-709E-44E0-B2B2-DD3BAB65B018}" srcId="{F12377B7-F2FC-450E-AD18-699252AD7E54}" destId="{3217BDF5-9BAF-4D22-A459-C2D463F9B30D}" srcOrd="2" destOrd="0" parTransId="{0F61269A-3A81-41D8-AFCC-BF77F7E4EF68}" sibTransId="{D6CF7D4D-E35C-4FBD-B21E-12A485564D8A}"/>
    <dgm:cxn modelId="{5BCF755C-8CD1-46D9-B431-59CD1BBBAE9B}" type="presOf" srcId="{5F83BAA2-EB0E-425C-9D3E-4831CA6A68BC}" destId="{5B811B01-2BEA-4C46-B7C5-189C327B2CAC}" srcOrd="0" destOrd="2" presId="urn:microsoft.com/office/officeart/2005/8/layout/cycle4#1"/>
    <dgm:cxn modelId="{D39F0E1E-1CC6-4311-AC02-496B110265A1}" type="presOf" srcId="{5F83BAA2-EB0E-425C-9D3E-4831CA6A68BC}" destId="{252BF1E0-FAAD-450B-9D94-DD877818B593}" srcOrd="1" destOrd="2" presId="urn:microsoft.com/office/officeart/2005/8/layout/cycle4#1"/>
    <dgm:cxn modelId="{ABACAC95-2FF2-4D73-9515-61766C8F5415}" type="presOf" srcId="{7FC74A1A-80E9-48BF-9050-33B60AA91514}" destId="{EA44A1AF-AFBA-42B7-BE09-BD6E001FDCD2}" srcOrd="0" destOrd="1" presId="urn:microsoft.com/office/officeart/2005/8/layout/cycle4#1"/>
    <dgm:cxn modelId="{FE93C82E-AD07-4A29-9F31-64D1EBC9D2F4}" type="presOf" srcId="{E456C2E0-0C53-4625-A087-EDBFCAABCDDC}" destId="{F53C772A-4182-4EB7-A2D8-A97D373A746E}" srcOrd="1" destOrd="3" presId="urn:microsoft.com/office/officeart/2005/8/layout/cycle4#1"/>
    <dgm:cxn modelId="{E9AB2A9B-E93A-4734-8F85-02B41B0C84D2}" srcId="{FF972C05-F4AD-40C2-A2AC-346AD3744F4F}" destId="{55133A5B-D25C-4138-80B5-4094926F2440}" srcOrd="0" destOrd="0" parTransId="{8EAEF79A-EFB0-482E-B0FB-444452242661}" sibTransId="{08CD5EB9-5C5E-43F3-946E-37D5DB0939BA}"/>
    <dgm:cxn modelId="{B23C15F2-A156-49F9-8684-BFD23655B6F3}" srcId="{02307B07-8A90-4019-90CF-9A3873A5A749}" destId="{E366A0C2-578D-4D44-AABD-B3CCEEC74304}" srcOrd="2" destOrd="0" parTransId="{69CDEA79-C8D8-4FDB-8FD7-854C71F6C160}" sibTransId="{25A03AB9-65E4-4B23-9A47-F0DFCCCC931B}"/>
    <dgm:cxn modelId="{80454D32-28E1-4139-8E68-CFFA87F31AA9}" type="presOf" srcId="{1607D9A7-1FA2-4F20-A51E-F98D9354DB1D}" destId="{5B811B01-2BEA-4C46-B7C5-189C327B2CAC}" srcOrd="0" destOrd="0" presId="urn:microsoft.com/office/officeart/2005/8/layout/cycle4#1"/>
    <dgm:cxn modelId="{F83B8500-70A8-4893-AD52-1B77E87DA8B1}" type="presOf" srcId="{02307B07-8A90-4019-90CF-9A3873A5A749}" destId="{F57F3E67-53C8-4A89-9AD6-5347291E0427}" srcOrd="0" destOrd="0" presId="urn:microsoft.com/office/officeart/2005/8/layout/cycle4#1"/>
    <dgm:cxn modelId="{218DD729-371F-4022-959E-D6DB8C39544D}" type="presOf" srcId="{9C984C24-F248-4147-93A7-CD7FC539A8A7}" destId="{252BF1E0-FAAD-450B-9D94-DD877818B593}" srcOrd="1" destOrd="1" presId="urn:microsoft.com/office/officeart/2005/8/layout/cycle4#1"/>
    <dgm:cxn modelId="{33DA0BB0-6728-44D5-AB3C-63E656AE8BD8}" srcId="{F12377B7-F2FC-450E-AD18-699252AD7E54}" destId="{C45243F8-4914-4C7A-8785-3357AF7C05D8}" srcOrd="0" destOrd="0" parTransId="{5770BE7C-F3AE-4F57-BE50-7ED866217835}" sibTransId="{E3E00CA4-CEC4-42F3-B0B5-2809F7EA10EB}"/>
    <dgm:cxn modelId="{7148BB06-9F89-44CC-AAAF-0EB7DC0C5FBB}" srcId="{02307B07-8A90-4019-90CF-9A3873A5A749}" destId="{F19DE4E6-0E38-4100-89A5-AFCDA7D253C4}" srcOrd="0" destOrd="0" parTransId="{87EC95BE-FC1D-4219-BF26-DAA917A9BFA7}" sibTransId="{140EC9E1-AD1D-48D1-BC51-785E8402B41A}"/>
    <dgm:cxn modelId="{0A5E3A92-6FAD-4470-A857-22D4FC34C9B7}" type="presOf" srcId="{3304564A-5BBC-48BD-B07B-DE488D1B8B75}" destId="{BD7D0828-1BC4-473A-9909-2B6C0F351422}" srcOrd="0" destOrd="2" presId="urn:microsoft.com/office/officeart/2005/8/layout/cycle4#1"/>
    <dgm:cxn modelId="{FC627981-6D31-4507-B5A5-A1E899D01D5A}" type="presOf" srcId="{1C245951-D1AD-4EB5-B1C5-3732F379E27A}" destId="{F53C772A-4182-4EB7-A2D8-A97D373A746E}" srcOrd="1" destOrd="1" presId="urn:microsoft.com/office/officeart/2005/8/layout/cycle4#1"/>
    <dgm:cxn modelId="{FB902B8D-9A01-4FDC-ABC9-19BB4166EF86}" type="presParOf" srcId="{50086053-9D5D-4C84-91C0-808899660197}" destId="{0D097C18-FC88-44AB-A1BA-16FBC1A7F226}" srcOrd="0" destOrd="0" presId="urn:microsoft.com/office/officeart/2005/8/layout/cycle4#1"/>
    <dgm:cxn modelId="{A89FB462-B499-4EC6-917E-1E96CB0E87B3}" type="presParOf" srcId="{0D097C18-FC88-44AB-A1BA-16FBC1A7F226}" destId="{2226208C-AB5A-4B77-B384-C7FA44A9AD6D}" srcOrd="0" destOrd="0" presId="urn:microsoft.com/office/officeart/2005/8/layout/cycle4#1"/>
    <dgm:cxn modelId="{56789AB4-4DB7-48C0-9BD2-8ED96A62F2C9}" type="presParOf" srcId="{2226208C-AB5A-4B77-B384-C7FA44A9AD6D}" destId="{BD7D0828-1BC4-473A-9909-2B6C0F351422}" srcOrd="0" destOrd="0" presId="urn:microsoft.com/office/officeart/2005/8/layout/cycle4#1"/>
    <dgm:cxn modelId="{04AD93A9-813F-4C62-A979-4906ED131FBA}" type="presParOf" srcId="{2226208C-AB5A-4B77-B384-C7FA44A9AD6D}" destId="{D01FA282-CF97-4B96-853E-2FF4CDF3A45B}" srcOrd="1" destOrd="0" presId="urn:microsoft.com/office/officeart/2005/8/layout/cycle4#1"/>
    <dgm:cxn modelId="{504A4995-2E61-4CD9-9B07-A5AEE2408F71}" type="presParOf" srcId="{0D097C18-FC88-44AB-A1BA-16FBC1A7F226}" destId="{77D285D0-4229-46B6-90B4-00487B72E09F}" srcOrd="1" destOrd="0" presId="urn:microsoft.com/office/officeart/2005/8/layout/cycle4#1"/>
    <dgm:cxn modelId="{06D55C47-C07C-43CE-9856-9EB3069E165D}" type="presParOf" srcId="{77D285D0-4229-46B6-90B4-00487B72E09F}" destId="{946A0C3E-B0FE-40DF-9BC4-841D66D546F8}" srcOrd="0" destOrd="0" presId="urn:microsoft.com/office/officeart/2005/8/layout/cycle4#1"/>
    <dgm:cxn modelId="{39315A93-8D9D-423C-9CC8-CE80F19CA4B8}" type="presParOf" srcId="{77D285D0-4229-46B6-90B4-00487B72E09F}" destId="{F53C772A-4182-4EB7-A2D8-A97D373A746E}" srcOrd="1" destOrd="0" presId="urn:microsoft.com/office/officeart/2005/8/layout/cycle4#1"/>
    <dgm:cxn modelId="{F287A33A-DD2C-4005-92FA-9054F102836E}" type="presParOf" srcId="{0D097C18-FC88-44AB-A1BA-16FBC1A7F226}" destId="{9E6E0858-CE9C-47C7-9AAC-303E3B5CF374}" srcOrd="2" destOrd="0" presId="urn:microsoft.com/office/officeart/2005/8/layout/cycle4#1"/>
    <dgm:cxn modelId="{26435BBA-591B-4091-A741-BB4E5E130666}" type="presParOf" srcId="{9E6E0858-CE9C-47C7-9AAC-303E3B5CF374}" destId="{5B811B01-2BEA-4C46-B7C5-189C327B2CAC}" srcOrd="0" destOrd="0" presId="urn:microsoft.com/office/officeart/2005/8/layout/cycle4#1"/>
    <dgm:cxn modelId="{EAF11429-798D-4563-B083-58BA46E79C7A}" type="presParOf" srcId="{9E6E0858-CE9C-47C7-9AAC-303E3B5CF374}" destId="{252BF1E0-FAAD-450B-9D94-DD877818B593}" srcOrd="1" destOrd="0" presId="urn:microsoft.com/office/officeart/2005/8/layout/cycle4#1"/>
    <dgm:cxn modelId="{83C552AD-22E8-4F3A-A935-5CA86101797F}" type="presParOf" srcId="{0D097C18-FC88-44AB-A1BA-16FBC1A7F226}" destId="{EB543F44-D0FE-4EB0-963D-16B29DE1B461}" srcOrd="3" destOrd="0" presId="urn:microsoft.com/office/officeart/2005/8/layout/cycle4#1"/>
    <dgm:cxn modelId="{FEB47ED7-339E-4982-BFB1-D1FCB0C7AC25}" type="presParOf" srcId="{EB543F44-D0FE-4EB0-963D-16B29DE1B461}" destId="{EA44A1AF-AFBA-42B7-BE09-BD6E001FDCD2}" srcOrd="0" destOrd="0" presId="urn:microsoft.com/office/officeart/2005/8/layout/cycle4#1"/>
    <dgm:cxn modelId="{2C0BF654-18F8-43FC-9812-004F1EC31C95}" type="presParOf" srcId="{EB543F44-D0FE-4EB0-963D-16B29DE1B461}" destId="{47E87E18-0900-476B-9CCF-C1943211B697}" srcOrd="1" destOrd="0" presId="urn:microsoft.com/office/officeart/2005/8/layout/cycle4#1"/>
    <dgm:cxn modelId="{1E12CABF-6C6E-422D-8ACC-53E3034CF73F}" type="presParOf" srcId="{0D097C18-FC88-44AB-A1BA-16FBC1A7F226}" destId="{7969A491-6A07-4F09-978C-0EC0F41292E9}" srcOrd="4" destOrd="0" presId="urn:microsoft.com/office/officeart/2005/8/layout/cycle4#1"/>
    <dgm:cxn modelId="{7948E0F2-742A-4A97-B9EC-3589595B5F8A}" type="presParOf" srcId="{50086053-9D5D-4C84-91C0-808899660197}" destId="{1950BA21-A83F-421A-B59E-D4D659D89F7A}" srcOrd="1" destOrd="0" presId="urn:microsoft.com/office/officeart/2005/8/layout/cycle4#1"/>
    <dgm:cxn modelId="{06B2067F-4D6F-4DFD-9B17-9CFE454C3003}" type="presParOf" srcId="{1950BA21-A83F-421A-B59E-D4D659D89F7A}" destId="{2F56F82D-8A6C-46AC-A66E-C5ADF7097F16}" srcOrd="0" destOrd="0" presId="urn:microsoft.com/office/officeart/2005/8/layout/cycle4#1"/>
    <dgm:cxn modelId="{96B191A9-8A9D-4646-974B-960F858100C5}" type="presParOf" srcId="{1950BA21-A83F-421A-B59E-D4D659D89F7A}" destId="{F57F3E67-53C8-4A89-9AD6-5347291E0427}" srcOrd="1" destOrd="0" presId="urn:microsoft.com/office/officeart/2005/8/layout/cycle4#1"/>
    <dgm:cxn modelId="{C5A58ED8-7C08-4CF0-A237-149E33497A85}" type="presParOf" srcId="{1950BA21-A83F-421A-B59E-D4D659D89F7A}" destId="{5A2BC444-D975-4404-8E3E-BE4E717CC9D9}" srcOrd="2" destOrd="0" presId="urn:microsoft.com/office/officeart/2005/8/layout/cycle4#1"/>
    <dgm:cxn modelId="{3F3FC960-C2AE-4211-A28D-EECA77F9F0E3}" type="presParOf" srcId="{1950BA21-A83F-421A-B59E-D4D659D89F7A}" destId="{B62A22D9-2969-44CA-AE02-15B6E11BB07A}" srcOrd="3" destOrd="0" presId="urn:microsoft.com/office/officeart/2005/8/layout/cycle4#1"/>
    <dgm:cxn modelId="{26CE8F3C-B5C9-4209-8939-2EF45EB5BAE2}" type="presParOf" srcId="{1950BA21-A83F-421A-B59E-D4D659D89F7A}" destId="{1C8E734E-6626-47B7-8C9E-776EC822FB35}" srcOrd="4" destOrd="0" presId="urn:microsoft.com/office/officeart/2005/8/layout/cycle4#1"/>
    <dgm:cxn modelId="{D8D94C64-4C0B-4347-B3A4-ED0331CC0594}" type="presParOf" srcId="{50086053-9D5D-4C84-91C0-808899660197}" destId="{8E0472F4-A0A8-4110-8B31-E4C37A8B644C}" srcOrd="2" destOrd="0" presId="urn:microsoft.com/office/officeart/2005/8/layout/cycle4#1"/>
    <dgm:cxn modelId="{83665EE5-2020-4AA6-8441-E1950C437206}" type="presParOf" srcId="{50086053-9D5D-4C84-91C0-808899660197}" destId="{BF780B24-11E2-40BE-B07B-833CEE12E0B6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811B01-2BEA-4C46-B7C5-189C327B2CAC}">
      <dsp:nvSpPr>
        <dsp:cNvPr id="0" name=""/>
        <dsp:cNvSpPr/>
      </dsp:nvSpPr>
      <dsp:spPr>
        <a:xfrm>
          <a:off x="4505000" y="2204919"/>
          <a:ext cx="4124033" cy="23839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/>
            <a:t>       </a:t>
          </a:r>
          <a:r>
            <a:rPr lang="en-US" sz="1600" b="1" kern="1200" dirty="0" smtClean="0"/>
            <a:t>Dynamic Flexibility </a:t>
          </a:r>
          <a:r>
            <a:rPr lang="en-US" sz="1600" kern="1200" dirty="0" smtClean="0"/>
            <a:t>– 	</a:t>
          </a:r>
          <a:r>
            <a:rPr lang="en-US" sz="1600" i="1" kern="1200" dirty="0" smtClean="0"/>
            <a:t>Crossing barriers</a:t>
          </a:r>
          <a:endParaRPr lang="en-US" sz="1600" i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/>
            <a:t>   </a:t>
          </a:r>
          <a:r>
            <a:rPr lang="en-US" sz="1600" b="1" kern="1200" dirty="0" smtClean="0"/>
            <a:t>Agility/Co-ordination</a:t>
          </a:r>
          <a:r>
            <a:rPr lang="en-US" sz="1600" kern="1200" dirty="0" smtClean="0"/>
            <a:t> – 	</a:t>
          </a:r>
          <a:r>
            <a:rPr lang="en-US" sz="1600" i="1" kern="1200" dirty="0" smtClean="0"/>
            <a:t>Moving between trees</a:t>
          </a:r>
          <a:endParaRPr lang="en-US" sz="1600" i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/>
            <a:t>   </a:t>
          </a:r>
          <a:r>
            <a:rPr lang="en-US" sz="1600" b="1" kern="1200" dirty="0" smtClean="0"/>
            <a:t>Dynamic Balance </a:t>
          </a:r>
          <a:r>
            <a:rPr lang="en-US" sz="1600" kern="1200" dirty="0" smtClean="0"/>
            <a:t>– 	</a:t>
          </a:r>
          <a:r>
            <a:rPr lang="en-US" sz="1600" i="1" kern="1200" dirty="0" smtClean="0"/>
            <a:t>Maintaining form across 	terrain</a:t>
          </a:r>
          <a:endParaRPr lang="en-US" sz="1600" i="1" kern="1200" dirty="0"/>
        </a:p>
      </dsp:txBody>
      <dsp:txXfrm>
        <a:off x="5794577" y="2853271"/>
        <a:ext cx="2782089" cy="1683218"/>
      </dsp:txXfrm>
    </dsp:sp>
    <dsp:sp modelId="{EA44A1AF-AFBA-42B7-BE09-BD6E001FDCD2}">
      <dsp:nvSpPr>
        <dsp:cNvPr id="0" name=""/>
        <dsp:cNvSpPr/>
      </dsp:nvSpPr>
      <dsp:spPr>
        <a:xfrm>
          <a:off x="0" y="2349463"/>
          <a:ext cx="3692493" cy="2147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Speed</a:t>
          </a:r>
          <a:r>
            <a:rPr lang="en-US" sz="1600" kern="1200" dirty="0" smtClean="0"/>
            <a:t> – </a:t>
          </a:r>
          <a:r>
            <a:rPr lang="en-US" sz="1600" i="1" kern="1200" dirty="0" smtClean="0"/>
            <a:t>Final stages of sprint race</a:t>
          </a:r>
          <a:endParaRPr lang="en-US" sz="1600" i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Strength </a:t>
          </a:r>
          <a:r>
            <a:rPr lang="en-US" sz="1600" i="1" kern="1200" dirty="0" smtClean="0"/>
            <a:t>– Maintaining pace up hills</a:t>
          </a:r>
          <a:endParaRPr lang="en-US" sz="1600" i="1" kern="1200" dirty="0"/>
        </a:p>
      </dsp:txBody>
      <dsp:txXfrm>
        <a:off x="47174" y="2933522"/>
        <a:ext cx="2490397" cy="1516305"/>
      </dsp:txXfrm>
    </dsp:sp>
    <dsp:sp modelId="{946A0C3E-B0FE-40DF-9BC4-841D66D546F8}">
      <dsp:nvSpPr>
        <dsp:cNvPr id="0" name=""/>
        <dsp:cNvSpPr/>
      </dsp:nvSpPr>
      <dsp:spPr>
        <a:xfrm>
          <a:off x="4542141" y="228481"/>
          <a:ext cx="4086892" cy="1911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i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/>
            <a:t>   </a:t>
          </a:r>
          <a:r>
            <a:rPr lang="en-US" sz="1600" b="1" kern="1200" dirty="0" smtClean="0"/>
            <a:t>Muscular Endurance </a:t>
          </a:r>
          <a:r>
            <a:rPr lang="en-US" sz="1600" kern="1200" dirty="0" smtClean="0"/>
            <a:t>– </a:t>
          </a:r>
          <a:r>
            <a:rPr lang="en-US" sz="1600" i="1" kern="1200" dirty="0" smtClean="0"/>
            <a:t>Resisting fatigue in long races</a:t>
          </a:r>
          <a:endParaRPr lang="en-US" sz="1600" i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/>
            <a:t>    </a:t>
          </a:r>
          <a:r>
            <a:rPr lang="en-US" sz="1600" b="1" kern="1200" dirty="0" smtClean="0"/>
            <a:t>Core Strength </a:t>
          </a:r>
          <a:r>
            <a:rPr lang="en-US" sz="1600" kern="1200" dirty="0" smtClean="0"/>
            <a:t>– </a:t>
          </a:r>
          <a:r>
            <a:rPr lang="en-US" sz="1600" i="1" kern="1200" dirty="0" smtClean="0"/>
            <a:t>Maintaining  	running form in terrain</a:t>
          </a:r>
          <a:endParaRPr lang="en-US" sz="1600" i="1" kern="1200" dirty="0"/>
        </a:p>
      </dsp:txBody>
      <dsp:txXfrm>
        <a:off x="5810197" y="270469"/>
        <a:ext cx="2776848" cy="1349584"/>
      </dsp:txXfrm>
    </dsp:sp>
    <dsp:sp modelId="{BD7D0828-1BC4-473A-9909-2B6C0F351422}">
      <dsp:nvSpPr>
        <dsp:cNvPr id="0" name=""/>
        <dsp:cNvSpPr/>
      </dsp:nvSpPr>
      <dsp:spPr>
        <a:xfrm>
          <a:off x="0" y="258981"/>
          <a:ext cx="4100216" cy="19142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Aerobic Capacity </a:t>
          </a:r>
          <a:r>
            <a:rPr lang="en-US" sz="1600" kern="1200" dirty="0" smtClean="0"/>
            <a:t>– </a:t>
          </a:r>
          <a:r>
            <a:rPr lang="en-US" sz="1600" i="1" kern="1200" dirty="0" smtClean="0"/>
            <a:t>Maintain </a:t>
          </a:r>
          <a:r>
            <a:rPr lang="en-US" sz="1600" i="1" u="sng" kern="1200" dirty="0" smtClean="0"/>
            <a:t>consistent</a:t>
          </a:r>
          <a:r>
            <a:rPr lang="en-US" sz="1600" i="1" kern="1200" dirty="0" smtClean="0"/>
            <a:t> pace for duration of race </a:t>
          </a:r>
          <a:endParaRPr lang="en-US" sz="1600" i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Anaerobic Capacity </a:t>
          </a:r>
          <a:r>
            <a:rPr lang="en-US" sz="1600" kern="1200" dirty="0" smtClean="0"/>
            <a:t>– </a:t>
          </a:r>
          <a:r>
            <a:rPr lang="en-US" sz="1600" i="1" kern="1200" dirty="0" smtClean="0"/>
            <a:t>Maintain </a:t>
          </a:r>
          <a:r>
            <a:rPr lang="en-US" sz="1600" i="1" u="sng" kern="1200" dirty="0" smtClean="0"/>
            <a:t>high</a:t>
          </a:r>
          <a:r>
            <a:rPr lang="en-US" sz="1600" i="1" kern="1200" dirty="0" smtClean="0"/>
            <a:t> pace for duration of race</a:t>
          </a:r>
          <a:endParaRPr lang="en-US" sz="1600" i="1" kern="1200" dirty="0"/>
        </a:p>
      </dsp:txBody>
      <dsp:txXfrm>
        <a:off x="42051" y="301032"/>
        <a:ext cx="2786049" cy="1351609"/>
      </dsp:txXfrm>
    </dsp:sp>
    <dsp:sp modelId="{2F56F82D-8A6C-46AC-A66E-C5ADF7097F16}">
      <dsp:nvSpPr>
        <dsp:cNvPr id="0" name=""/>
        <dsp:cNvSpPr/>
      </dsp:nvSpPr>
      <dsp:spPr>
        <a:xfrm>
          <a:off x="2299581" y="317965"/>
          <a:ext cx="1969451" cy="1969451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Endurance</a:t>
          </a:r>
          <a:endParaRPr lang="en-US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76420" y="894804"/>
        <a:ext cx="1392612" cy="1392612"/>
      </dsp:txXfrm>
    </dsp:sp>
    <dsp:sp modelId="{F57F3E67-53C8-4A89-9AD6-5347291E0427}">
      <dsp:nvSpPr>
        <dsp:cNvPr id="0" name=""/>
        <dsp:cNvSpPr/>
      </dsp:nvSpPr>
      <dsp:spPr>
        <a:xfrm rot="5400000">
          <a:off x="4360000" y="317965"/>
          <a:ext cx="1969451" cy="1969451"/>
        </a:xfrm>
        <a:prstGeom prst="pieWedge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shade val="51000"/>
                <a:satMod val="130000"/>
                <a:alpha val="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Strength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60000" y="894804"/>
        <a:ext cx="1392612" cy="1392612"/>
      </dsp:txXfrm>
    </dsp:sp>
    <dsp:sp modelId="{5A2BC444-D975-4404-8E3E-BE4E717CC9D9}">
      <dsp:nvSpPr>
        <dsp:cNvPr id="0" name=""/>
        <dsp:cNvSpPr/>
      </dsp:nvSpPr>
      <dsp:spPr>
        <a:xfrm rot="10800000">
          <a:off x="4360000" y="2378384"/>
          <a:ext cx="1969451" cy="1969451"/>
        </a:xfrm>
        <a:prstGeom prst="pieWedge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shade val="51000"/>
                <a:satMod val="130000"/>
                <a:alpha val="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Motor Fitness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4360000" y="2378384"/>
        <a:ext cx="1392612" cy="1392612"/>
      </dsp:txXfrm>
    </dsp:sp>
    <dsp:sp modelId="{B62A22D9-2969-44CA-AE02-15B6E11BB07A}">
      <dsp:nvSpPr>
        <dsp:cNvPr id="0" name=""/>
        <dsp:cNvSpPr/>
      </dsp:nvSpPr>
      <dsp:spPr>
        <a:xfrm rot="16200000">
          <a:off x="2299581" y="2378384"/>
          <a:ext cx="1969451" cy="1969451"/>
        </a:xfrm>
        <a:prstGeom prst="pieWedg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Power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2876420" y="2378384"/>
        <a:ext cx="1392612" cy="1392612"/>
      </dsp:txXfrm>
    </dsp:sp>
    <dsp:sp modelId="{8E0472F4-A0A8-4110-8B31-E4C37A8B644C}">
      <dsp:nvSpPr>
        <dsp:cNvPr id="0" name=""/>
        <dsp:cNvSpPr/>
      </dsp:nvSpPr>
      <dsp:spPr>
        <a:xfrm>
          <a:off x="3974525" y="1923545"/>
          <a:ext cx="679983" cy="591290"/>
        </a:xfrm>
        <a:prstGeom prst="circularArrow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BF780B24-11E2-40BE-B07B-833CEE12E0B6}">
      <dsp:nvSpPr>
        <dsp:cNvPr id="0" name=""/>
        <dsp:cNvSpPr/>
      </dsp:nvSpPr>
      <dsp:spPr>
        <a:xfrm rot="10800000">
          <a:off x="3974525" y="2150965"/>
          <a:ext cx="679983" cy="591290"/>
        </a:xfrm>
        <a:prstGeom prst="circularArrow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fld id="{8E5EBCBB-6E8C-48C9-A579-DC3D7E948F0D}" type="datetimeFigureOut">
              <a:rPr lang="en-US"/>
              <a:pPr>
                <a:defRPr/>
              </a:pPr>
              <a:t>2/6/2012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fld id="{D97F7A29-BA91-4A1C-B108-CF1EE591BF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952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fld id="{74B6341E-E702-4B33-8B10-ABB730F4D7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788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8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8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8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8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8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8C794F7F-BFF5-417E-889E-2F69022E8EA1}" type="slidenum">
              <a:rPr lang="en-US" sz="1200">
                <a:cs typeface="ＭＳ Ｐゴシック"/>
              </a:rPr>
              <a:pPr algn="r" eaLnBrk="0" hangingPunct="0"/>
              <a:t>1</a:t>
            </a:fld>
            <a:endParaRPr lang="en-US" sz="1200">
              <a:cs typeface="ＭＳ Ｐゴシック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ea typeface="ＭＳ Ｐゴシック"/>
            </a:endParaRPr>
          </a:p>
        </p:txBody>
      </p:sp>
      <p:sp>
        <p:nvSpPr>
          <p:cNvPr id="2253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3967AA4F-D64A-419C-87E4-54C39A8B8FA1}" type="slidenum">
              <a:rPr lang="en-US" sz="1200">
                <a:cs typeface="ＭＳ Ｐゴシック"/>
              </a:rPr>
              <a:pPr algn="r" eaLnBrk="0" hangingPunct="0"/>
              <a:t>2</a:t>
            </a:fld>
            <a:endParaRPr lang="en-US" sz="1200"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ea typeface="ＭＳ Ｐゴシック"/>
            </a:endParaRPr>
          </a:p>
        </p:txBody>
      </p:sp>
      <p:sp>
        <p:nvSpPr>
          <p:cNvPr id="6451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20EF6123-342D-4BA6-9670-75801AC06C68}" type="slidenum">
              <a:rPr lang="en-US" sz="1200">
                <a:cs typeface="ＭＳ Ｐゴシック"/>
              </a:rPr>
              <a:pPr algn="r" eaLnBrk="0" hangingPunct="0"/>
              <a:t>3</a:t>
            </a:fld>
            <a:endParaRPr lang="en-US" sz="1200"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201A5F43-860B-4036-8301-78682513906D}" type="slidenum">
              <a:rPr lang="en-US" sz="1200">
                <a:cs typeface="ＭＳ Ｐゴシック"/>
              </a:rPr>
              <a:pPr algn="r" eaLnBrk="0" hangingPunct="0"/>
              <a:t>4</a:t>
            </a:fld>
            <a:endParaRPr lang="en-US" sz="1200">
              <a:cs typeface="ＭＳ Ｐゴシック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pic>
        <p:nvPicPr>
          <p:cNvPr id="2662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92150" y="4356100"/>
            <a:ext cx="5486400" cy="1068388"/>
          </a:xfrm>
          <a:noFill/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5175" y="5435600"/>
            <a:ext cx="5184775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150" y="6588125"/>
            <a:ext cx="554513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08D41A85-9AEE-410F-A783-618F0CAF40A8}" type="slidenum">
              <a:rPr lang="en-US" sz="1200">
                <a:cs typeface="ＭＳ Ｐゴシック"/>
              </a:rPr>
              <a:pPr algn="r" eaLnBrk="0" hangingPunct="0"/>
              <a:t>5</a:t>
            </a:fld>
            <a:endParaRPr lang="en-US" sz="1200">
              <a:cs typeface="ＭＳ Ｐゴシック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pic>
        <p:nvPicPr>
          <p:cNvPr id="28675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92150" y="4356100"/>
            <a:ext cx="5486400" cy="1068388"/>
          </a:xfrm>
          <a:noFill/>
        </p:spPr>
      </p:pic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5175" y="5435600"/>
            <a:ext cx="5184775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150" y="6588125"/>
            <a:ext cx="554513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ea typeface="ＭＳ Ｐゴシック"/>
            </a:endParaRPr>
          </a:p>
        </p:txBody>
      </p:sp>
      <p:sp>
        <p:nvSpPr>
          <p:cNvPr id="6656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76A3EBA7-E686-417B-86D8-110A6087D8A6}" type="slidenum">
              <a:rPr lang="en-US" sz="1200">
                <a:cs typeface="ＭＳ Ｐゴシック"/>
              </a:rPr>
              <a:pPr algn="r" eaLnBrk="0" hangingPunct="0"/>
              <a:t>6</a:t>
            </a:fld>
            <a:endParaRPr lang="en-US" sz="1200"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E8863CA7-8564-41C3-9DE1-97B87B7C7A8A}" type="slidenum">
              <a:rPr lang="en-US" sz="1200">
                <a:cs typeface="ＭＳ Ｐゴシック"/>
              </a:rPr>
              <a:pPr algn="r" eaLnBrk="0" hangingPunct="0"/>
              <a:t>7</a:t>
            </a:fld>
            <a:endParaRPr lang="en-US" sz="1200">
              <a:cs typeface="ＭＳ Ｐゴシック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pic>
        <p:nvPicPr>
          <p:cNvPr id="3072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92150" y="4356100"/>
            <a:ext cx="5486400" cy="2043113"/>
          </a:xfrm>
          <a:noFill/>
        </p:spPr>
      </p:pic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12058072-5097-4CD4-89C9-E6C8EA91D91C}" type="slidenum">
              <a:rPr lang="en-US" sz="1200">
                <a:cs typeface="ＭＳ Ｐゴシック"/>
              </a:rPr>
              <a:pPr algn="r" eaLnBrk="0" hangingPunct="0"/>
              <a:t>8</a:t>
            </a:fld>
            <a:endParaRPr lang="en-US" sz="1200">
              <a:cs typeface="ＭＳ Ｐゴシック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pic>
        <p:nvPicPr>
          <p:cNvPr id="3277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92150" y="4356100"/>
            <a:ext cx="5486400" cy="2043113"/>
          </a:xfrm>
          <a:noFill/>
        </p:spPr>
      </p:pic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ea typeface="ＭＳ Ｐゴシック"/>
            </a:endParaRPr>
          </a:p>
        </p:txBody>
      </p:sp>
      <p:sp>
        <p:nvSpPr>
          <p:cNvPr id="3481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4DD5A43D-5F87-4C9E-8CD6-DAAB5FFDA36E}" type="slidenum">
              <a:rPr lang="en-US" sz="1200">
                <a:cs typeface="ＭＳ Ｐゴシック"/>
              </a:rPr>
              <a:pPr algn="r" eaLnBrk="0" hangingPunct="0"/>
              <a:t>9</a:t>
            </a:fld>
            <a:endParaRPr lang="en-US" sz="1200"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r"/>
            <a:fld id="{A5E2B59C-EA07-4F8C-99E5-1817EDCA2EB4}" type="slidenum">
              <a:rPr lang="en-US" sz="1200"/>
              <a:pPr algn="r"/>
              <a:t>11</a:t>
            </a:fld>
            <a:endParaRPr lang="en-US" sz="120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pic>
        <p:nvPicPr>
          <p:cNvPr id="1434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150" y="4356100"/>
            <a:ext cx="5486400" cy="2043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r"/>
            <a:fld id="{20187352-BF83-409C-A2C8-DBD538AA6430}" type="slidenum">
              <a:rPr lang="en-US" sz="1200"/>
              <a:pPr algn="r"/>
              <a:t>12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pic>
        <p:nvPicPr>
          <p:cNvPr id="1536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150" y="4356100"/>
            <a:ext cx="5486400" cy="2043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AAD4E1-549F-4B5D-AD36-13A504A4D43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ea typeface="ＭＳ Ｐゴシック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fld id="{0CE08305-EEEC-4902-B5D2-F5F942562089}" type="slidenum">
              <a:rPr lang="en-US" sz="1200">
                <a:ea typeface="ＭＳ Ｐゴシック" pitchFamily="-68" charset="-128"/>
                <a:cs typeface="+mn-cs"/>
              </a:rPr>
              <a:pPr algn="r" eaLnBrk="0" hangingPunct="0">
                <a:defRPr/>
              </a:pPr>
              <a:t>14</a:t>
            </a:fld>
            <a:endParaRPr lang="en-US" sz="1200">
              <a:ea typeface="ＭＳ Ｐゴシック" pitchFamily="-68" charset="-128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DFDCE-5569-426D-8D01-3B97948C234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9A233-F677-4B6A-BC54-D12819337F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250DA-E0FA-4EC3-AFAC-4AF3444FD2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80E4B-C776-4FC1-8B75-05D9FC0AB6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969FF-6553-4A88-BA8F-28D6BB9C39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CBF6D-68B1-4432-958C-38FA5A0A25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3B7-FBAA-4C91-957E-CE28DB502A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729D9-853C-49C8-8A1D-EDCB638EDD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4B8AC-004E-4689-9C65-94FFA0677C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5A243-5614-44D4-B424-4FAF7BA214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FA42A-5E3C-458C-BBA5-54CA29443C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5"/>
          <p:cNvGrpSpPr>
            <a:grpSpLocks/>
          </p:cNvGrpSpPr>
          <p:nvPr userDrawn="1"/>
        </p:nvGrpSpPr>
        <p:grpSpPr bwMode="auto">
          <a:xfrm>
            <a:off x="0" y="0"/>
            <a:ext cx="9144000" cy="1814513"/>
            <a:chOff x="1" y="0"/>
            <a:chExt cx="9143999" cy="1814839"/>
          </a:xfrm>
        </p:grpSpPr>
        <p:pic>
          <p:nvPicPr>
            <p:cNvPr id="1027" name="Picture 3" descr="BO Master slide banner.jpg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" y="0"/>
              <a:ext cx="9143999" cy="1814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8" name="Picture 4" descr="BO Logo Trans 2006.png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903452" y="287804"/>
              <a:ext cx="3025582" cy="1426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142875" y="71438"/>
            <a:ext cx="8858250" cy="857250"/>
          </a:xfrm>
          <a:prstGeom prst="rect">
            <a:avLst/>
          </a:prstGeom>
          <a:solidFill>
            <a:srgbClr val="EE3A4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r>
              <a:rPr lang="en-GB"/>
              <a:t>UKCC Orienteering Level 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8625" y="63579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fld id="{9AE5E163-DFE0-4B64-8B34-10CFBF903D55}" type="slidenum">
              <a:rPr lang="en-GB"/>
              <a:pPr>
                <a:defRPr/>
              </a:pPr>
              <a:t>‹#›</a:t>
            </a:fld>
            <a:r>
              <a:rPr lang="en-GB" dirty="0"/>
              <a:t> </a:t>
            </a:r>
          </a:p>
        </p:txBody>
      </p:sp>
      <p:pic>
        <p:nvPicPr>
          <p:cNvPr id="5126" name="Picture 6" descr="BO Coach Logo Trans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43813" y="5545138"/>
            <a:ext cx="1287462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4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685800" y="2492375"/>
            <a:ext cx="7772400" cy="3097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GB" dirty="0" smtClean="0"/>
              <a:t>Physical Conditioning</a:t>
            </a: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2800" dirty="0" smtClean="0"/>
              <a:t>Advice for Club/Regional Coaches</a:t>
            </a:r>
            <a:endParaRPr lang="en-GB" sz="2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549275"/>
            <a:ext cx="8229600" cy="725488"/>
          </a:xfrm>
        </p:spPr>
        <p:txBody>
          <a:bodyPr/>
          <a:lstStyle/>
          <a:p>
            <a:pPr eaLnBrk="1" hangingPunct="1"/>
            <a:r>
              <a:rPr lang="en-GB" sz="4000" smtClean="0"/>
              <a:t>Aims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73238"/>
            <a:ext cx="8229600" cy="3743325"/>
          </a:xfrm>
        </p:spPr>
        <p:txBody>
          <a:bodyPr/>
          <a:lstStyle/>
          <a:p>
            <a:r>
              <a:rPr lang="en-US" dirty="0" smtClean="0"/>
              <a:t>To review essential components of orienteering fitness and their development</a:t>
            </a:r>
          </a:p>
          <a:p>
            <a:r>
              <a:rPr lang="en-US" dirty="0" smtClean="0"/>
              <a:t>To outline the key conditioning sessions in the week – what, how and when</a:t>
            </a:r>
          </a:p>
          <a:p>
            <a:r>
              <a:rPr lang="en-US" dirty="0" smtClean="0"/>
              <a:t>To</a:t>
            </a:r>
            <a:r>
              <a:rPr lang="en-GB" dirty="0" smtClean="0"/>
              <a:t> practically demonstrate a typical ‘terrain’ session, appropriate to development of ‘O’ specific fitness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7450" y="260350"/>
            <a:ext cx="6985000" cy="730250"/>
          </a:xfrm>
        </p:spPr>
        <p:txBody>
          <a:bodyPr/>
          <a:lstStyle/>
          <a:p>
            <a:pPr eaLnBrk="1" hangingPunct="1"/>
            <a:r>
              <a:rPr lang="en-GB" sz="3600" dirty="0" smtClean="0"/>
              <a:t>Components of Fitness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257483" y="989398"/>
          <a:ext cx="8629034" cy="4665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5-Point Star 3"/>
          <p:cNvSpPr/>
          <p:nvPr/>
        </p:nvSpPr>
        <p:spPr>
          <a:xfrm>
            <a:off x="2895600" y="1219200"/>
            <a:ext cx="304800" cy="3048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1828800" y="2819400"/>
            <a:ext cx="304800" cy="3048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2339975" y="260350"/>
            <a:ext cx="4392613" cy="503238"/>
          </a:xfrm>
        </p:spPr>
        <p:txBody>
          <a:bodyPr/>
          <a:lstStyle/>
          <a:p>
            <a:pPr eaLnBrk="1" hangingPunct="1"/>
            <a:r>
              <a:rPr lang="en-GB" sz="3200" dirty="0" smtClean="0"/>
              <a:t>Why aerobic capacity?</a:t>
            </a:r>
          </a:p>
        </p:txBody>
      </p:sp>
      <p:pic>
        <p:nvPicPr>
          <p:cNvPr id="25602" name="Picture 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908050"/>
            <a:ext cx="4316412" cy="4824413"/>
          </a:xfrm>
        </p:spPr>
      </p:pic>
      <p:pic>
        <p:nvPicPr>
          <p:cNvPr id="25603" name="Content Placeholder 7" descr="vo2levels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3438" y="908050"/>
            <a:ext cx="4281487" cy="46815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2268538" y="404813"/>
            <a:ext cx="4392612" cy="503237"/>
          </a:xfrm>
        </p:spPr>
        <p:txBody>
          <a:bodyPr/>
          <a:lstStyle/>
          <a:p>
            <a:pPr eaLnBrk="1" hangingPunct="1"/>
            <a:r>
              <a:rPr lang="en-GB" sz="3200" dirty="0" smtClean="0"/>
              <a:t>Why anaerobic capacity?</a:t>
            </a:r>
          </a:p>
        </p:txBody>
      </p:sp>
      <p:pic>
        <p:nvPicPr>
          <p:cNvPr id="27650" name="Picture 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052513"/>
            <a:ext cx="4316413" cy="4464050"/>
          </a:xfrm>
        </p:spPr>
      </p:pic>
      <p:pic>
        <p:nvPicPr>
          <p:cNvPr id="27651" name="Picture 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50825" y="1052513"/>
            <a:ext cx="4321175" cy="45100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4"/>
          <p:cNvSpPr>
            <a:spLocks noGrp="1"/>
          </p:cNvSpPr>
          <p:nvPr>
            <p:ph type="title" idx="4294967295"/>
          </p:nvPr>
        </p:nvSpPr>
        <p:spPr>
          <a:xfrm>
            <a:off x="2362200" y="304800"/>
            <a:ext cx="4400550" cy="574675"/>
          </a:xfrm>
        </p:spPr>
        <p:txBody>
          <a:bodyPr/>
          <a:lstStyle/>
          <a:p>
            <a:r>
              <a:rPr lang="en-GB" sz="4000" dirty="0" smtClean="0"/>
              <a:t>More evidence....</a:t>
            </a:r>
            <a:endParaRPr lang="en-US" sz="4000" dirty="0" smtClean="0"/>
          </a:p>
        </p:txBody>
      </p:sp>
      <p:pic>
        <p:nvPicPr>
          <p:cNvPr id="65539" name="Content Placeholder 6" descr="hr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2875" y="981075"/>
            <a:ext cx="8786813" cy="4464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84313"/>
            <a:ext cx="8229600" cy="4105275"/>
          </a:xfrm>
        </p:spPr>
        <p:txBody>
          <a:bodyPr/>
          <a:lstStyle/>
          <a:p>
            <a:pPr eaLnBrk="1" hangingPunct="1"/>
            <a:r>
              <a:rPr lang="en-GB" sz="2800" b="1" dirty="0" smtClean="0"/>
              <a:t>PRIMARY</a:t>
            </a:r>
          </a:p>
          <a:p>
            <a:pPr eaLnBrk="1" hangingPunct="1"/>
            <a:r>
              <a:rPr lang="en-GB" sz="2800" b="1" dirty="0" smtClean="0"/>
              <a:t>Aerobic</a:t>
            </a:r>
            <a:r>
              <a:rPr lang="en-GB" sz="2800" dirty="0" smtClean="0"/>
              <a:t> – Development of VO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 max</a:t>
            </a:r>
          </a:p>
          <a:p>
            <a:pPr eaLnBrk="1" hangingPunct="1"/>
            <a:r>
              <a:rPr lang="en-GB" sz="2800" b="1" dirty="0" smtClean="0"/>
              <a:t>Threshold</a:t>
            </a:r>
            <a:r>
              <a:rPr lang="en-GB" sz="2800" dirty="0" smtClean="0"/>
              <a:t> – Development of AT/lactate tolerance</a:t>
            </a:r>
          </a:p>
          <a:p>
            <a:pPr eaLnBrk="1" hangingPunct="1"/>
            <a:r>
              <a:rPr lang="en-GB" sz="2800" b="1" dirty="0" smtClean="0"/>
              <a:t>SECONDARY</a:t>
            </a:r>
          </a:p>
          <a:p>
            <a:pPr eaLnBrk="1" hangingPunct="1"/>
            <a:r>
              <a:rPr lang="en-GB" sz="2800" b="1" dirty="0" smtClean="0"/>
              <a:t>Anaerobic</a:t>
            </a:r>
            <a:r>
              <a:rPr lang="en-GB" sz="2800" dirty="0" smtClean="0"/>
              <a:t> – Development of speed/power</a:t>
            </a:r>
          </a:p>
          <a:p>
            <a:pPr eaLnBrk="1" hangingPunct="1"/>
            <a:r>
              <a:rPr lang="en-GB" sz="2800" b="1" dirty="0" smtClean="0"/>
              <a:t>Strength </a:t>
            </a:r>
            <a:r>
              <a:rPr lang="en-GB" sz="2800" dirty="0" smtClean="0"/>
              <a:t>– Development of muscular endurance/offset local fatigue/strength ‘in terrain’</a:t>
            </a:r>
          </a:p>
          <a:p>
            <a:pPr eaLnBrk="1" hangingPunct="1"/>
            <a:r>
              <a:rPr lang="en-GB" sz="2800" b="1" dirty="0" smtClean="0"/>
              <a:t>Rest </a:t>
            </a:r>
            <a:r>
              <a:rPr lang="en-GB" sz="2800" dirty="0" smtClean="0"/>
              <a:t>– ‘Train hard; rest hard’</a:t>
            </a: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11188" y="404813"/>
            <a:ext cx="8229600" cy="581025"/>
          </a:xfrm>
          <a:prstGeom prst="rect">
            <a:avLst/>
          </a:prstGeom>
          <a:solidFill>
            <a:srgbClr val="EE3A4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4000">
                <a:solidFill>
                  <a:schemeClr val="bg1"/>
                </a:solidFill>
                <a:latin typeface="Calibri" pitchFamily="34" charset="0"/>
                <a:cs typeface="ＭＳ Ｐゴシック"/>
              </a:rPr>
              <a:t>WHAT – THE OVERALL FOCUS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581025"/>
          </a:xfrm>
        </p:spPr>
        <p:txBody>
          <a:bodyPr/>
          <a:lstStyle/>
          <a:p>
            <a:pPr eaLnBrk="1" hangingPunct="1"/>
            <a:r>
              <a:rPr lang="en-GB" sz="4000" smtClean="0"/>
              <a:t>HOW – THE 3 CORE SESSIONS</a:t>
            </a:r>
          </a:p>
        </p:txBody>
      </p:sp>
      <p:sp>
        <p:nvSpPr>
          <p:cNvPr id="3174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196975"/>
            <a:ext cx="8642350" cy="4392613"/>
          </a:xfrm>
        </p:spPr>
        <p:txBody>
          <a:bodyPr/>
          <a:lstStyle/>
          <a:p>
            <a:pPr eaLnBrk="1" hangingPunct="1"/>
            <a:r>
              <a:rPr lang="en-GB" b="1" dirty="0" smtClean="0"/>
              <a:t>Aerobic</a:t>
            </a:r>
            <a:r>
              <a:rPr lang="en-GB" dirty="0" smtClean="0"/>
              <a:t> – Steady state, ~70-80% max, 40-90mins</a:t>
            </a:r>
          </a:p>
          <a:p>
            <a:pPr eaLnBrk="1" hangingPunct="1"/>
            <a:r>
              <a:rPr lang="en-GB" b="1" dirty="0" smtClean="0"/>
              <a:t>AT</a:t>
            </a:r>
            <a:r>
              <a:rPr lang="en-GB" dirty="0" smtClean="0"/>
              <a:t> – Tempo/long intervals (&gt;500m), 80-90% max, 30-45mins</a:t>
            </a:r>
          </a:p>
          <a:p>
            <a:pPr eaLnBrk="1" hangingPunct="1"/>
            <a:r>
              <a:rPr lang="en-GB" b="1" dirty="0" smtClean="0"/>
              <a:t>Anaerobic</a:t>
            </a:r>
            <a:r>
              <a:rPr lang="en-GB" dirty="0" smtClean="0"/>
              <a:t> – Hills/Short intervals (&lt;500m), 90%+ max, 25-35mins</a:t>
            </a:r>
          </a:p>
          <a:p>
            <a:pPr eaLnBrk="1" hangingPunct="1"/>
            <a:r>
              <a:rPr lang="en-GB" i="1" dirty="0" smtClean="0"/>
              <a:t>Ideally</a:t>
            </a:r>
            <a:r>
              <a:rPr lang="en-GB" dirty="0" smtClean="0"/>
              <a:t> – </a:t>
            </a:r>
            <a:r>
              <a:rPr lang="en-GB" b="1" dirty="0" smtClean="0"/>
              <a:t>SPECIFIC</a:t>
            </a:r>
            <a:r>
              <a:rPr lang="en-GB" dirty="0" smtClean="0"/>
              <a:t>, </a:t>
            </a:r>
            <a:r>
              <a:rPr lang="en-GB" dirty="0" err="1" smtClean="0"/>
              <a:t>ie</a:t>
            </a:r>
            <a:r>
              <a:rPr lang="en-GB" dirty="0" smtClean="0"/>
              <a:t>. in ‘terrain’, (with map &amp; compass occasionally), </a:t>
            </a:r>
            <a:r>
              <a:rPr lang="en-GB" b="1" dirty="0" smtClean="0"/>
              <a:t>esp</a:t>
            </a:r>
            <a:r>
              <a:rPr lang="en-GB" dirty="0" smtClean="0"/>
              <a:t>. pre-season</a:t>
            </a:r>
          </a:p>
          <a:p>
            <a:pPr eaLnBrk="1" hangingPunct="1"/>
            <a:r>
              <a:rPr lang="en-GB" i="1" dirty="0" smtClean="0"/>
              <a:t>Other</a:t>
            </a:r>
            <a:r>
              <a:rPr lang="en-GB" dirty="0" smtClean="0"/>
              <a:t> – Core, circuits, weights, flex, cross &amp; </a:t>
            </a:r>
            <a:r>
              <a:rPr lang="en-GB" b="1" dirty="0" smtClean="0"/>
              <a:t>REST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229" name="Group 101"/>
          <p:cNvGraphicFramePr>
            <a:graphicFrameLocks noGrp="1"/>
          </p:cNvGraphicFramePr>
          <p:nvPr>
            <p:ph idx="4294967295"/>
          </p:nvPr>
        </p:nvGraphicFramePr>
        <p:xfrm>
          <a:off x="250825" y="1125538"/>
          <a:ext cx="8642350" cy="4319588"/>
        </p:xfrm>
        <a:graphic>
          <a:graphicData uri="http://schemas.openxmlformats.org/drawingml/2006/table">
            <a:tbl>
              <a:tblPr/>
              <a:tblGrid>
                <a:gridCol w="2070100"/>
                <a:gridCol w="1568450"/>
                <a:gridCol w="1679575"/>
                <a:gridCol w="1625600"/>
                <a:gridCol w="1698625"/>
              </a:tblGrid>
              <a:tr h="1092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Phase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Easy / Recovery (&lt;70%)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Steady (70-80%)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Tempo / Threshold (80-90%)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Speed Endurance / Anaerobic (&gt;90%)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Times New Roman" pitchFamily="18" charset="0"/>
                        </a:rPr>
                        <a:t>Off Season (</a:t>
                      </a:r>
                      <a:r>
                        <a:rPr kumimoji="0" lang="en-GB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Times New Roman" pitchFamily="18" charset="0"/>
                        </a:rPr>
                        <a:t>Sept</a:t>
                      </a: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Times New Roman" pitchFamily="18" charset="0"/>
                        </a:rPr>
                        <a:t>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***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**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---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---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5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Times New Roman" pitchFamily="18" charset="0"/>
                        </a:rPr>
                        <a:t>Pre-Season: Base 1/Prep</a:t>
                      </a:r>
                      <a:r>
                        <a:rPr kumimoji="0" lang="en-GB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Times New Roman" pitchFamily="18" charset="0"/>
                        </a:rPr>
                        <a:t> (Oct)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***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***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---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6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Times New Roman" pitchFamily="18" charset="0"/>
                        </a:rPr>
                        <a:t>Pre-Season: Base 2/Volume</a:t>
                      </a:r>
                      <a:r>
                        <a:rPr kumimoji="0" lang="en-GB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Times New Roman" pitchFamily="18" charset="0"/>
                        </a:rPr>
                        <a:t> (Nov/Dec)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**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***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**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8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Times New Roman" pitchFamily="18" charset="0"/>
                        </a:rPr>
                        <a:t>Pre-Season: Specific </a:t>
                      </a:r>
                      <a:r>
                        <a:rPr kumimoji="0" lang="en-GB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Times New Roman" pitchFamily="18" charset="0"/>
                        </a:rPr>
                        <a:t>(Jan/Feb)</a:t>
                      </a:r>
                      <a:endParaRPr kumimoji="0" lang="en-GB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**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***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**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31" name="Rectangle 2"/>
          <p:cNvSpPr>
            <a:spLocks noChangeArrowheads="1"/>
          </p:cNvSpPr>
          <p:nvPr/>
        </p:nvSpPr>
        <p:spPr bwMode="auto">
          <a:xfrm>
            <a:off x="468313" y="333375"/>
            <a:ext cx="8229600" cy="581025"/>
          </a:xfrm>
          <a:prstGeom prst="rect">
            <a:avLst/>
          </a:prstGeom>
          <a:solidFill>
            <a:srgbClr val="EE3A4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4000">
                <a:solidFill>
                  <a:schemeClr val="bg1"/>
                </a:solidFill>
                <a:latin typeface="Calibri" pitchFamily="34" charset="0"/>
                <a:cs typeface="ＭＳ Ｐゴシック"/>
              </a:rPr>
              <a:t>WHEN – PERIODISED TRAINING</a:t>
            </a:r>
          </a:p>
        </p:txBody>
      </p:sp>
      <p:sp>
        <p:nvSpPr>
          <p:cNvPr id="33833" name="Oval 41"/>
          <p:cNvSpPr>
            <a:spLocks noChangeArrowheads="1"/>
          </p:cNvSpPr>
          <p:nvPr/>
        </p:nvSpPr>
        <p:spPr bwMode="auto">
          <a:xfrm>
            <a:off x="5795963" y="4797425"/>
            <a:ext cx="1152525" cy="431800"/>
          </a:xfrm>
          <a:prstGeom prst="ellipse">
            <a:avLst/>
          </a:prstGeom>
          <a:noFill/>
          <a:ln w="19050">
            <a:solidFill>
              <a:srgbClr val="EE3A4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834" name="Line 42"/>
          <p:cNvSpPr>
            <a:spLocks noChangeShapeType="1"/>
          </p:cNvSpPr>
          <p:nvPr/>
        </p:nvSpPr>
        <p:spPr bwMode="auto">
          <a:xfrm flipV="1">
            <a:off x="4643438" y="5157788"/>
            <a:ext cx="1223962" cy="576262"/>
          </a:xfrm>
          <a:prstGeom prst="line">
            <a:avLst/>
          </a:prstGeom>
          <a:noFill/>
          <a:ln w="28575">
            <a:solidFill>
              <a:srgbClr val="EE3A4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35" name="Text Box 43"/>
          <p:cNvSpPr txBox="1">
            <a:spLocks noChangeArrowheads="1"/>
          </p:cNvSpPr>
          <p:nvPr/>
        </p:nvSpPr>
        <p:spPr bwMode="auto">
          <a:xfrm>
            <a:off x="2700338" y="5589588"/>
            <a:ext cx="1943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EE3A43"/>
                </a:solidFill>
              </a:rPr>
              <a:t>key session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33" grpId="0" animBg="1"/>
      <p:bldP spid="33834" grpId="0" animBg="1"/>
      <p:bldP spid="338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361950"/>
            <a:ext cx="6400801" cy="857250"/>
          </a:xfrm>
        </p:spPr>
        <p:txBody>
          <a:bodyPr/>
          <a:lstStyle/>
          <a:p>
            <a:r>
              <a:rPr lang="en-US" dirty="0" smtClean="0"/>
              <a:t>TODAY’S PRACTICAL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Opportunity to engage in a typical ‘terrain’ session, working on aerobic/</a:t>
            </a:r>
            <a:r>
              <a:rPr lang="en-US" dirty="0" err="1" smtClean="0"/>
              <a:t>anaeroic</a:t>
            </a:r>
            <a:r>
              <a:rPr lang="en-US" dirty="0" smtClean="0"/>
              <a:t> mix</a:t>
            </a:r>
          </a:p>
          <a:p>
            <a:r>
              <a:rPr lang="en-US" dirty="0" smtClean="0"/>
              <a:t>Show how coaches/athletes can easily devise their own sessions</a:t>
            </a:r>
          </a:p>
          <a:p>
            <a:r>
              <a:rPr lang="en-US" dirty="0" smtClean="0"/>
              <a:t>Practically experience current trends in warming up – </a:t>
            </a:r>
            <a:r>
              <a:rPr lang="en-US" dirty="0" err="1" smtClean="0"/>
              <a:t>cv</a:t>
            </a:r>
            <a:r>
              <a:rPr lang="en-US" dirty="0" smtClean="0"/>
              <a:t>, stretching, drills</a:t>
            </a:r>
          </a:p>
          <a:p>
            <a:r>
              <a:rPr lang="en-US" dirty="0" smtClean="0"/>
              <a:t>Q&amp;A throughout! pmurgatroyd@lincoln.ac.uk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A9A233-F677-4B6A-BC54-D12819337F48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22262" y="1371600"/>
            <a:ext cx="3563938" cy="483917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800" b="1" dirty="0" smtClean="0"/>
              <a:t>Groups A-E: Intervals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b="1" dirty="0" smtClean="0"/>
              <a:t>Intensity</a:t>
            </a:r>
            <a:r>
              <a:rPr lang="en-GB" sz="2400" dirty="0" smtClean="0"/>
              <a:t> – 80-90% max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b="1" dirty="0" smtClean="0"/>
              <a:t>Duration</a:t>
            </a:r>
            <a:r>
              <a:rPr lang="en-GB" sz="2400" dirty="0" smtClean="0"/>
              <a:t> - 30-40mins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b="1" dirty="0" smtClean="0"/>
              <a:t>Work</a:t>
            </a:r>
            <a:r>
              <a:rPr lang="en-GB" sz="2400" dirty="0" smtClean="0"/>
              <a:t> – ~2-3mins       (~4-600m) 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b="1" dirty="0" smtClean="0"/>
              <a:t>Recovery</a:t>
            </a:r>
            <a:r>
              <a:rPr lang="en-GB" sz="2400" dirty="0" smtClean="0"/>
              <a:t> – ~1-2mins (~2-300m) @ 50-60% max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Plan loop of 2 work and 2 recovery legs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Common start shown on map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Focus should be running NOT navigation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714875" y="2420938"/>
            <a:ext cx="4249738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30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830980" y="399703"/>
            <a:ext cx="5405316" cy="581025"/>
          </a:xfrm>
          <a:prstGeom prst="rect">
            <a:avLst/>
          </a:prstGeom>
          <a:solidFill>
            <a:srgbClr val="EE3A4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sz="3200" dirty="0" smtClean="0"/>
              <a:t>TODAY’S PRACTICAL SESSION</a:t>
            </a:r>
          </a:p>
        </p:txBody>
      </p:sp>
      <p:pic>
        <p:nvPicPr>
          <p:cNvPr id="1026" name="Picture 2" descr="C:\Users\PAULMU~1\AppData\Local\Temp\VMwareDnD\46dcbf67\interval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1" y="1371600"/>
            <a:ext cx="5078412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49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0980" y="332656"/>
            <a:ext cx="5405316" cy="581025"/>
          </a:xfrm>
        </p:spPr>
        <p:txBody>
          <a:bodyPr/>
          <a:lstStyle/>
          <a:p>
            <a:pPr eaLnBrk="1" hangingPunct="1"/>
            <a:r>
              <a:rPr lang="en-GB" sz="3200" dirty="0" smtClean="0"/>
              <a:t>TODAY’S PRACTICAL SESSION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79513" y="1066800"/>
            <a:ext cx="3630487" cy="5486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400" b="1" dirty="0" smtClean="0"/>
              <a:t>Groups T-Z: Fartlek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b="1" dirty="0" smtClean="0"/>
              <a:t>Intensity</a:t>
            </a:r>
            <a:r>
              <a:rPr lang="en-GB" sz="2400" dirty="0" smtClean="0"/>
              <a:t> – 70-90% max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b="1" dirty="0" smtClean="0"/>
              <a:t>Duration</a:t>
            </a:r>
            <a:r>
              <a:rPr lang="en-GB" sz="2400" dirty="0" smtClean="0"/>
              <a:t> - 30-40mins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b="1" dirty="0" smtClean="0"/>
              <a:t>Work</a:t>
            </a:r>
            <a:r>
              <a:rPr lang="en-GB" sz="2400" dirty="0" smtClean="0"/>
              <a:t> – Variable legs (~2 - 400m </a:t>
            </a:r>
            <a:r>
              <a:rPr lang="en-GB" sz="2400" dirty="0"/>
              <a:t>each </a:t>
            </a:r>
            <a:r>
              <a:rPr lang="en-GB" sz="2400" dirty="0" smtClean="0"/>
              <a:t>leg) of 2 paces (70-80 and 80-90%max)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b="1" dirty="0" smtClean="0"/>
              <a:t>Recovery</a:t>
            </a:r>
            <a:r>
              <a:rPr lang="en-GB" sz="2400" dirty="0" smtClean="0"/>
              <a:t> – ~1-200m @~50-60% max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Plan loop of 2 work and 2 recovery legs, with pace change marked by red X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Common start shown on map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Focus should be running NOT navigation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714875" y="2420938"/>
            <a:ext cx="4249738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300"/>
          </a:p>
        </p:txBody>
      </p:sp>
      <p:pic>
        <p:nvPicPr>
          <p:cNvPr id="2050" name="Picture 2" descr="C:\Users\PAULMU~1\AppData\Local\Temp\VMwareDnD\d55f0308\intervals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143000"/>
            <a:ext cx="4934272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51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66725" y="411163"/>
            <a:ext cx="8208963" cy="857250"/>
          </a:xfrm>
        </p:spPr>
        <p:txBody>
          <a:bodyPr/>
          <a:lstStyle/>
          <a:p>
            <a:r>
              <a:rPr lang="en-GB" smtClean="0"/>
              <a:t>INTENSITY – THE CONUNDRUM</a:t>
            </a:r>
            <a:endParaRPr lang="en-US" smtClean="0"/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smtClean="0"/>
              <a:t>Intensity can be calculated via:</a:t>
            </a:r>
          </a:p>
          <a:p>
            <a:pPr lvl="1"/>
            <a:r>
              <a:rPr lang="en-GB" sz="3200" smtClean="0"/>
              <a:t>Rate of perceived exertion, ie. 70% = Conversational level</a:t>
            </a:r>
          </a:p>
          <a:p>
            <a:pPr lvl="1"/>
            <a:r>
              <a:rPr lang="en-GB" sz="3200" smtClean="0"/>
              <a:t>Times derived from time trial, eg. 3000m</a:t>
            </a:r>
          </a:p>
          <a:p>
            <a:pPr lvl="1"/>
            <a:r>
              <a:rPr lang="en-GB" sz="3200" smtClean="0"/>
              <a:t>HR monitoring (Age related max, Karvonen, Field testing)</a:t>
            </a:r>
          </a:p>
          <a:p>
            <a:pPr lvl="1"/>
            <a:r>
              <a:rPr lang="en-GB" sz="3200" smtClean="0"/>
              <a:t>Lab testing – gold standard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 idx="4294967295"/>
          </p:nvPr>
        </p:nvSpPr>
        <p:spPr>
          <a:xfrm>
            <a:off x="395288" y="71438"/>
            <a:ext cx="8208962" cy="714375"/>
          </a:xfrm>
        </p:spPr>
        <p:txBody>
          <a:bodyPr/>
          <a:lstStyle/>
          <a:p>
            <a:r>
              <a:rPr lang="en-GB" smtClean="0"/>
              <a:t>INTENSITY – DANIEL’S TABLES</a:t>
            </a:r>
            <a:endParaRPr lang="en-US" smtClean="0"/>
          </a:p>
        </p:txBody>
      </p:sp>
      <p:sp>
        <p:nvSpPr>
          <p:cNvPr id="32770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28750"/>
            <a:ext cx="8229600" cy="4697413"/>
          </a:xfrm>
        </p:spPr>
        <p:txBody>
          <a:bodyPr/>
          <a:lstStyle/>
          <a:p>
            <a:r>
              <a:rPr lang="en-GB" sz="3600" smtClean="0"/>
              <a:t>Using HR monitoring:</a:t>
            </a:r>
          </a:p>
          <a:p>
            <a:pPr lvl="1"/>
            <a:r>
              <a:rPr lang="en-GB" sz="3200" smtClean="0"/>
              <a:t>Take resting HR (ideally in morning)</a:t>
            </a:r>
          </a:p>
          <a:p>
            <a:pPr lvl="1"/>
            <a:r>
              <a:rPr lang="en-GB" sz="3200" smtClean="0"/>
              <a:t>Take max HR (ideally from max test)</a:t>
            </a:r>
          </a:p>
          <a:p>
            <a:pPr lvl="1"/>
            <a:r>
              <a:rPr lang="en-GB" sz="3200" smtClean="0"/>
              <a:t>Max-Rest=Reserve (HRR)</a:t>
            </a:r>
          </a:p>
          <a:p>
            <a:pPr lvl="1"/>
            <a:r>
              <a:rPr lang="en-GB" sz="3200" smtClean="0"/>
              <a:t>Take 10% of HRR and use to subtract from Max</a:t>
            </a:r>
          </a:p>
          <a:p>
            <a:pPr lvl="1"/>
            <a:r>
              <a:rPr lang="en-GB" sz="3200" smtClean="0"/>
              <a:t>Work through zones required, ie. 60;70;80 &amp; 90%max</a:t>
            </a:r>
            <a:endParaRPr lang="en-US" sz="3200" smtClean="0"/>
          </a:p>
        </p:txBody>
      </p:sp>
      <p:pic>
        <p:nvPicPr>
          <p:cNvPr id="50179" name="Picture 3" descr="jackdanielsscreenprin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928688"/>
            <a:ext cx="8572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6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6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592</Words>
  <Application>Microsoft Office PowerPoint</Application>
  <PresentationFormat>On-screen Show (4:3)</PresentationFormat>
  <Paragraphs>113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Blank Presentation</vt:lpstr>
      <vt:lpstr>Custom Design</vt:lpstr>
      <vt:lpstr>Physical Conditioning  Advice for Club/Regional Coaches</vt:lpstr>
      <vt:lpstr>Aims</vt:lpstr>
      <vt:lpstr>Components of Fitness</vt:lpstr>
      <vt:lpstr>Why aerobic capacity?</vt:lpstr>
      <vt:lpstr>Why anaerobic capacity?</vt:lpstr>
      <vt:lpstr>More evidence....</vt:lpstr>
      <vt:lpstr>PowerPoint Presentation</vt:lpstr>
      <vt:lpstr>HOW – THE 3 CORE SESSIONS</vt:lpstr>
      <vt:lpstr>PowerPoint Presentation</vt:lpstr>
      <vt:lpstr>TODAY’S PRACTICAL</vt:lpstr>
      <vt:lpstr>PowerPoint Presentation</vt:lpstr>
      <vt:lpstr>TODAY’S PRACTICAL SESSION</vt:lpstr>
      <vt:lpstr>INTENSITY – THE CONUNDRUM</vt:lpstr>
      <vt:lpstr>INTENSITY – DANIEL’S TABLES</vt:lpstr>
    </vt:vector>
  </TitlesOfParts>
  <Company>Glynn Lydiate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Recap on Level 1</dc:title>
  <dc:creator>Phill Batts</dc:creator>
  <cp:lastModifiedBy>Janine White</cp:lastModifiedBy>
  <cp:revision>51</cp:revision>
  <dcterms:created xsi:type="dcterms:W3CDTF">2006-08-30T13:53:53Z</dcterms:created>
  <dcterms:modified xsi:type="dcterms:W3CDTF">2012-02-06T17:43:20Z</dcterms:modified>
</cp:coreProperties>
</file>